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3" r:id="rId6"/>
    <p:sldId id="265" r:id="rId7"/>
    <p:sldId id="266" r:id="rId8"/>
    <p:sldId id="260" r:id="rId9"/>
    <p:sldId id="267" r:id="rId10"/>
    <p:sldId id="268" r:id="rId11"/>
    <p:sldId id="269" r:id="rId12"/>
    <p:sldId id="270" r:id="rId13"/>
    <p:sldId id="261" r:id="rId14"/>
    <p:sldId id="271" r:id="rId15"/>
    <p:sldId id="272" r:id="rId16"/>
    <p:sldId id="273" r:id="rId17"/>
    <p:sldId id="262" r:id="rId18"/>
    <p:sldId id="274" r:id="rId19"/>
    <p:sldId id="275" r:id="rId20"/>
    <p:sldId id="276" r:id="rId21"/>
    <p:sldId id="25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F04"/>
    <a:srgbClr val="7AB677"/>
    <a:srgbClr val="68B0AC"/>
    <a:srgbClr val="4A7C59"/>
    <a:srgbClr val="C8D5B9"/>
    <a:srgbClr val="90C0AA"/>
    <a:srgbClr val="8FC0AA"/>
    <a:srgbClr val="FAF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25" autoAdjust="0"/>
    <p:restoredTop sz="94660"/>
  </p:normalViewPr>
  <p:slideViewPr>
    <p:cSldViewPr snapToGrid="0" showGuides="1">
      <p:cViewPr>
        <p:scale>
          <a:sx n="92" d="100"/>
          <a:sy n="92" d="100"/>
        </p:scale>
        <p:origin x="172" y="144"/>
      </p:cViewPr>
      <p:guideLst>
        <p:guide orient="horz" pos="2160"/>
        <p:guide pos="3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hProcess9#1" loCatId="process" qsTypeId="urn:microsoft.com/office/officeart/2005/8/quickstyle/simple1#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rgbClr val="7AB677"/>
        </a:solidFill>
        <a:ln>
          <a:noFill/>
        </a:ln>
      </dgm:spPr>
      <dgm:t>
        <a:bodyPr lIns="540000"/>
        <a:lstStyle/>
        <a:p>
          <a:pPr algn="r"/>
          <a:endParaRPr lang="en-US" sz="1400" b="1" dirty="0">
            <a:solidFill>
              <a:schemeClr val="bg1"/>
            </a:solidFill>
            <a:latin typeface="思源宋体 CN" panose="02020400000000000000" pitchFamily="18" charset="-122"/>
            <a:ea typeface="思源宋体 CN" panose="02020400000000000000" pitchFamily="18" charset="-122"/>
            <a:sym typeface="思源宋体 CN" panose="02020400000000000000" pitchFamily="18" charset="-122"/>
          </a:endParaRPr>
        </a:p>
      </dgm:t>
    </dgm:pt>
    <dgm:pt modelId="{68C8E73F-A05A-4DC8-914A-C484D8568F55}" type="parTrans" cxnId="{78D5CF50-3633-4A11-9FE0-D306D94A091D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12A631F8-73E8-4437-A632-1DA4C96C2081}" type="sibTrans" cxnId="{78D5CF50-3633-4A11-9FE0-D306D94A091D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37FDA6AE-027B-4120-90CE-09301A415796}">
      <dgm:prSet phldrT="[Text]" custT="1"/>
      <dgm:spPr>
        <a:solidFill>
          <a:srgbClr val="68B0AC"/>
        </a:solidFill>
        <a:ln>
          <a:noFill/>
        </a:ln>
      </dgm:spPr>
      <dgm:t>
        <a:bodyPr lIns="540000"/>
        <a:lstStyle/>
        <a:p>
          <a:pPr algn="r"/>
          <a:endParaRPr lang="en-US" sz="1400" b="1" dirty="0">
            <a:solidFill>
              <a:schemeClr val="bg1"/>
            </a:solidFill>
            <a:latin typeface="思源宋体 CN" panose="02020400000000000000" pitchFamily="18" charset="-122"/>
            <a:ea typeface="思源宋体 CN" panose="02020400000000000000" pitchFamily="18" charset="-122"/>
            <a:sym typeface="思源宋体 CN" panose="02020400000000000000" pitchFamily="18" charset="-122"/>
          </a:endParaRPr>
        </a:p>
      </dgm:t>
    </dgm:pt>
    <dgm:pt modelId="{F547554B-51EF-4D52-BD83-B530786A53F6}" type="parTrans" cxnId="{97371629-EAFB-49C5-8D4C-1C2CC8EF98DA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AACFA7FC-124D-47F0-AAB7-D837F03A13D6}" type="sibTrans" cxnId="{97371629-EAFB-49C5-8D4C-1C2CC8EF98DA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8C92A023-B595-4B7E-9FD1-86305B47363F}">
      <dgm:prSet phldrT="[Text]" custT="1"/>
      <dgm:spPr>
        <a:solidFill>
          <a:srgbClr val="4A7C59"/>
        </a:solidFill>
        <a:ln>
          <a:noFill/>
        </a:ln>
      </dgm:spPr>
      <dgm:t>
        <a:bodyPr lIns="540000"/>
        <a:lstStyle/>
        <a:p>
          <a:pPr algn="r"/>
          <a:endParaRPr lang="en-US" sz="1400" b="1" dirty="0">
            <a:solidFill>
              <a:schemeClr val="bg1"/>
            </a:solidFill>
            <a:latin typeface="思源宋体 CN" panose="02020400000000000000" pitchFamily="18" charset="-122"/>
            <a:ea typeface="思源宋体 CN" panose="02020400000000000000" pitchFamily="18" charset="-122"/>
            <a:sym typeface="思源宋体 CN" panose="02020400000000000000" pitchFamily="18" charset="-122"/>
          </a:endParaRPr>
        </a:p>
      </dgm:t>
    </dgm:pt>
    <dgm:pt modelId="{126030B6-AD92-4139-8AC7-ED96A61FFA13}" type="parTrans" cxnId="{6393EA77-6C35-4795-B9F8-BC384CEB01BB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45610BF7-B096-4636-A867-71803911F6BC}" type="sibTrans" cxnId="{6393EA77-6C35-4795-B9F8-BC384CEB01BB}">
      <dgm:prSet/>
      <dgm:spPr/>
      <dgm:t>
        <a:bodyPr/>
        <a:lstStyle/>
        <a:p>
          <a:endParaRPr lang="en-US" sz="1800">
            <a:solidFill>
              <a:schemeClr val="bg1"/>
            </a:solidFill>
          </a:endParaRPr>
        </a:p>
      </dgm:t>
    </dgm:pt>
    <dgm:pt modelId="{839B389E-0F3A-4E44-B6E2-13F1399C142F}">
      <dgm:prSet phldrT="[Text]" custT="1"/>
      <dgm:spPr>
        <a:solidFill>
          <a:srgbClr val="398F04"/>
        </a:solidFill>
        <a:ln>
          <a:noFill/>
        </a:ln>
      </dgm:spPr>
      <dgm:t>
        <a:bodyPr lIns="540000"/>
        <a:lstStyle/>
        <a:p>
          <a:pPr algn="r"/>
          <a:endParaRPr lang="en-US" sz="1400" b="1" dirty="0">
            <a:solidFill>
              <a:schemeClr val="bg1"/>
            </a:solidFill>
            <a:latin typeface="思源宋体 CN" panose="02020400000000000000" pitchFamily="18" charset="-122"/>
            <a:ea typeface="思源宋体 CN" panose="02020400000000000000" pitchFamily="18" charset="-122"/>
            <a:sym typeface="思源宋体 CN" panose="02020400000000000000" pitchFamily="18" charset="-122"/>
          </a:endParaRPr>
        </a:p>
      </dgm:t>
    </dgm:pt>
    <dgm:pt modelId="{9C2D419A-4208-435A-8DFE-59E57C79B927}" type="parTrans" cxnId="{E9F581C8-1891-4557-8FD4-140226A54CF9}">
      <dgm:prSet/>
      <dgm:spPr/>
      <dgm:t>
        <a:bodyPr/>
        <a:lstStyle/>
        <a:p>
          <a:endParaRPr lang="en-US" sz="1800"/>
        </a:p>
      </dgm:t>
    </dgm:pt>
    <dgm:pt modelId="{8F45AFFE-9FF4-4A34-B11A-ED475E2D4999}" type="sibTrans" cxnId="{E9F581C8-1891-4557-8FD4-140226A54CF9}">
      <dgm:prSet/>
      <dgm:spPr/>
      <dgm:t>
        <a:bodyPr/>
        <a:lstStyle/>
        <a:p>
          <a:endParaRPr lang="en-US" sz="1800"/>
        </a:p>
      </dgm:t>
    </dgm:pt>
    <dgm:pt modelId="{0E14D87B-5B41-48E6-8120-1C08AA6A0B44}" type="pres">
      <dgm:prSet presAssocID="{ABB6AAD5-BB22-443A-B98E-11707CBE16C9}" presName="CompostProcess" presStyleCnt="0">
        <dgm:presLayoutVars>
          <dgm:dir/>
          <dgm:resizeHandles val="exact"/>
        </dgm:presLayoutVars>
      </dgm:prSet>
      <dgm:spPr/>
    </dgm:pt>
    <dgm:pt modelId="{E1ABCEFB-BB45-4D76-AA86-DC2165466715}" type="pres">
      <dgm:prSet presAssocID="{ABB6AAD5-BB22-443A-B98E-11707CBE16C9}" presName="arrow" presStyleLbl="bgShp" presStyleIdx="0" presStyleCnt="1" custScaleX="93744" custScaleY="45749" custLinFactNeighborX="6494"/>
      <dgm:spPr>
        <a:prstGeom prst="homePlate">
          <a:avLst/>
        </a:prstGeom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0" scaled="1"/>
          <a:tileRect/>
        </a:gradFill>
      </dgm:spPr>
    </dgm:pt>
    <dgm:pt modelId="{AC455E77-0B1E-42C2-AB28-C5128B40CED1}" type="pres">
      <dgm:prSet presAssocID="{ABB6AAD5-BB22-443A-B98E-11707CBE16C9}" presName="linearProcess" presStyleCnt="0"/>
      <dgm:spPr/>
    </dgm:pt>
    <dgm:pt modelId="{251F859B-0A77-4419-985E-46D0C3316017}" type="pres">
      <dgm:prSet presAssocID="{62F3A35F-EA2B-462C-89DA-224952DBD84B}" presName="textNode" presStyleLbl="node1" presStyleIdx="0" presStyleCnt="4" custScaleX="65931" custScaleY="70439" custLinFactNeighborX="-13172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79569F44-47C4-42C5-BF81-3A7AC4A2B581}" type="pres">
      <dgm:prSet presAssocID="{12A631F8-73E8-4437-A632-1DA4C96C2081}" presName="sibTrans" presStyleCnt="0"/>
      <dgm:spPr/>
    </dgm:pt>
    <dgm:pt modelId="{529F0E07-91EA-498C-B1AF-3A6CC4F775A4}" type="pres">
      <dgm:prSet presAssocID="{37FDA6AE-027B-4120-90CE-09301A415796}" presName="textNode" presStyleLbl="node1" presStyleIdx="1" presStyleCnt="4" custScaleX="65931" custScaleY="70439" custLinFactX="-111" custLinFactNeighborX="-100000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695E9481-2DC8-43F2-BF9D-9A740C015977}" type="pres">
      <dgm:prSet presAssocID="{AACFA7FC-124D-47F0-AAB7-D837F03A13D6}" presName="sibTrans" presStyleCnt="0"/>
      <dgm:spPr/>
    </dgm:pt>
    <dgm:pt modelId="{B32019F7-15C5-4CE0-AF54-B15B8A218E05}" type="pres">
      <dgm:prSet presAssocID="{8C92A023-B595-4B7E-9FD1-86305B47363F}" presName="textNode" presStyleLbl="node1" presStyleIdx="2" presStyleCnt="4" custScaleX="65931" custScaleY="70439" custLinFactX="-13838" custLinFactNeighborX="-100000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590D524D-3481-4947-A647-7BCD76299FCB}" type="pres">
      <dgm:prSet presAssocID="{45610BF7-B096-4636-A867-71803911F6BC}" presName="sibTrans" presStyleCnt="0"/>
      <dgm:spPr/>
    </dgm:pt>
    <dgm:pt modelId="{298D2984-B994-41BF-94A1-E1CA4A71D3F7}" type="pres">
      <dgm:prSet presAssocID="{839B389E-0F3A-4E44-B6E2-13F1399C142F}" presName="textNode" presStyleLbl="node1" presStyleIdx="3" presStyleCnt="4" custScaleX="65931" custScaleY="70439" custLinFactX="-27555" custLinFactNeighborX="-100000">
        <dgm:presLayoutVars>
          <dgm:bulletEnabled val="1"/>
        </dgm:presLayoutVars>
      </dgm:prSet>
      <dgm:spPr>
        <a:prstGeom prst="flowChartTerminator">
          <a:avLst/>
        </a:prstGeom>
      </dgm:spPr>
    </dgm:pt>
  </dgm:ptLst>
  <dgm:cxnLst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96464D6C-0BD0-46BB-9101-89522CF415A2}" type="presOf" srcId="{62F3A35F-EA2B-462C-89DA-224952DBD84B}" destId="{251F859B-0A77-4419-985E-46D0C3316017}" srcOrd="0" destOrd="0" presId="urn:microsoft.com/office/officeart/2005/8/layout/hProcess9#1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944C8E78-53B1-431F-8C76-D02548364434}" type="presOf" srcId="{8C92A023-B595-4B7E-9FD1-86305B47363F}" destId="{B32019F7-15C5-4CE0-AF54-B15B8A218E05}" srcOrd="0" destOrd="0" presId="urn:microsoft.com/office/officeart/2005/8/layout/hProcess9#1"/>
    <dgm:cxn modelId="{941D0095-F52A-4497-9756-CB301F98CC19}" type="presOf" srcId="{37FDA6AE-027B-4120-90CE-09301A415796}" destId="{529F0E07-91EA-498C-B1AF-3A6CC4F775A4}" srcOrd="0" destOrd="0" presId="urn:microsoft.com/office/officeart/2005/8/layout/hProcess9#1"/>
    <dgm:cxn modelId="{E9F581C8-1891-4557-8FD4-140226A54CF9}" srcId="{ABB6AAD5-BB22-443A-B98E-11707CBE16C9}" destId="{839B389E-0F3A-4E44-B6E2-13F1399C142F}" srcOrd="3" destOrd="0" parTransId="{9C2D419A-4208-435A-8DFE-59E57C79B927}" sibTransId="{8F45AFFE-9FF4-4A34-B11A-ED475E2D4999}"/>
    <dgm:cxn modelId="{58BAB8E2-20E3-4F92-BDCB-C7FE838F7A9D}" type="presOf" srcId="{839B389E-0F3A-4E44-B6E2-13F1399C142F}" destId="{298D2984-B994-41BF-94A1-E1CA4A71D3F7}" srcOrd="0" destOrd="0" presId="urn:microsoft.com/office/officeart/2005/8/layout/hProcess9#1"/>
    <dgm:cxn modelId="{DFB488E7-1D63-481C-9094-29EA4DCBC17F}" type="presOf" srcId="{ABB6AAD5-BB22-443A-B98E-11707CBE16C9}" destId="{0E14D87B-5B41-48E6-8120-1C08AA6A0B44}" srcOrd="0" destOrd="0" presId="urn:microsoft.com/office/officeart/2005/8/layout/hProcess9#1"/>
    <dgm:cxn modelId="{B79BB2D3-D3A8-4110-862A-B10CE34A3124}" type="presParOf" srcId="{0E14D87B-5B41-48E6-8120-1C08AA6A0B44}" destId="{E1ABCEFB-BB45-4D76-AA86-DC2165466715}" srcOrd="0" destOrd="0" presId="urn:microsoft.com/office/officeart/2005/8/layout/hProcess9#1"/>
    <dgm:cxn modelId="{378300F8-2154-4E88-B1CC-B3431D708B6A}" type="presParOf" srcId="{0E14D87B-5B41-48E6-8120-1C08AA6A0B44}" destId="{AC455E77-0B1E-42C2-AB28-C5128B40CED1}" srcOrd="1" destOrd="0" presId="urn:microsoft.com/office/officeart/2005/8/layout/hProcess9#1"/>
    <dgm:cxn modelId="{F250F173-00A6-454F-86B5-C6762C7ECF0B}" type="presParOf" srcId="{AC455E77-0B1E-42C2-AB28-C5128B40CED1}" destId="{251F859B-0A77-4419-985E-46D0C3316017}" srcOrd="0" destOrd="0" presId="urn:microsoft.com/office/officeart/2005/8/layout/hProcess9#1"/>
    <dgm:cxn modelId="{B1D05CF6-3666-4FA9-8498-DBE5EF9EFAA4}" type="presParOf" srcId="{AC455E77-0B1E-42C2-AB28-C5128B40CED1}" destId="{79569F44-47C4-42C5-BF81-3A7AC4A2B581}" srcOrd="1" destOrd="0" presId="urn:microsoft.com/office/officeart/2005/8/layout/hProcess9#1"/>
    <dgm:cxn modelId="{B4A40F52-9AA5-46D8-A0F8-F31959C689AC}" type="presParOf" srcId="{AC455E77-0B1E-42C2-AB28-C5128B40CED1}" destId="{529F0E07-91EA-498C-B1AF-3A6CC4F775A4}" srcOrd="2" destOrd="0" presId="urn:microsoft.com/office/officeart/2005/8/layout/hProcess9#1"/>
    <dgm:cxn modelId="{BDCC822E-4B14-48B3-B3F5-2F3A24230D8A}" type="presParOf" srcId="{AC455E77-0B1E-42C2-AB28-C5128B40CED1}" destId="{695E9481-2DC8-43F2-BF9D-9A740C015977}" srcOrd="3" destOrd="0" presId="urn:microsoft.com/office/officeart/2005/8/layout/hProcess9#1"/>
    <dgm:cxn modelId="{2F937350-D9C8-4F7C-BDEA-080BE13185ED}" type="presParOf" srcId="{AC455E77-0B1E-42C2-AB28-C5128B40CED1}" destId="{B32019F7-15C5-4CE0-AF54-B15B8A218E05}" srcOrd="4" destOrd="0" presId="urn:microsoft.com/office/officeart/2005/8/layout/hProcess9#1"/>
    <dgm:cxn modelId="{082F47D4-4F6B-487A-B28A-FD6078B99060}" type="presParOf" srcId="{AC455E77-0B1E-42C2-AB28-C5128B40CED1}" destId="{590D524D-3481-4947-A647-7BCD76299FCB}" srcOrd="5" destOrd="0" presId="urn:microsoft.com/office/officeart/2005/8/layout/hProcess9#1"/>
    <dgm:cxn modelId="{EC5E96CF-9A96-4228-8FAA-F30AD4A0ED9A}" type="presParOf" srcId="{AC455E77-0B1E-42C2-AB28-C5128B40CED1}" destId="{298D2984-B994-41BF-94A1-E1CA4A71D3F7}" srcOrd="6" destOrd="0" presId="urn:microsoft.com/office/officeart/2005/8/layout/hProcess9#1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BCEFB-BB45-4D76-AA86-DC2165466715}">
      <dsp:nvSpPr>
        <dsp:cNvPr id="0" name=""/>
        <dsp:cNvSpPr/>
      </dsp:nvSpPr>
      <dsp:spPr>
        <a:xfrm>
          <a:off x="1711537" y="942535"/>
          <a:ext cx="8698388" cy="1589649"/>
        </a:xfrm>
        <a:prstGeom prst="homePlate">
          <a:avLst/>
        </a:prstGeom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F859B-0A77-4419-985E-46D0C3316017}">
      <dsp:nvSpPr>
        <dsp:cNvPr id="0" name=""/>
        <dsp:cNvSpPr/>
      </dsp:nvSpPr>
      <dsp:spPr bwMode="white">
        <a:xfrm>
          <a:off x="249197" y="1247848"/>
          <a:ext cx="2159172" cy="979023"/>
        </a:xfrm>
        <a:prstGeom prst="flowChartTerminator">
          <a:avLst/>
        </a:prstGeom>
        <a:solidFill>
          <a:srgbClr val="7AB67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000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bg1"/>
            </a:solidFill>
            <a:latin typeface="思源宋体 CN" panose="02020400000000000000" pitchFamily="18" charset="-122"/>
            <a:ea typeface="思源宋体 CN" panose="02020400000000000000" pitchFamily="18" charset="-122"/>
            <a:sym typeface="思源宋体 CN" panose="02020400000000000000" pitchFamily="18" charset="-122"/>
          </a:endParaRPr>
        </a:p>
      </dsp:txBody>
      <dsp:txXfrm>
        <a:off x="350958" y="1391211"/>
        <a:ext cx="1955650" cy="692297"/>
      </dsp:txXfrm>
    </dsp:sp>
    <dsp:sp modelId="{529F0E07-91EA-498C-B1AF-3A6CC4F775A4}">
      <dsp:nvSpPr>
        <dsp:cNvPr id="0" name=""/>
        <dsp:cNvSpPr/>
      </dsp:nvSpPr>
      <dsp:spPr bwMode="white">
        <a:xfrm>
          <a:off x="2476629" y="1247848"/>
          <a:ext cx="2159172" cy="979023"/>
        </a:xfrm>
        <a:prstGeom prst="flowChartTerminator">
          <a:avLst/>
        </a:prstGeom>
        <a:solidFill>
          <a:srgbClr val="68B0A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000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bg1"/>
            </a:solidFill>
            <a:latin typeface="思源宋体 CN" panose="02020400000000000000" pitchFamily="18" charset="-122"/>
            <a:ea typeface="思源宋体 CN" panose="02020400000000000000" pitchFamily="18" charset="-122"/>
            <a:sym typeface="思源宋体 CN" panose="02020400000000000000" pitchFamily="18" charset="-122"/>
          </a:endParaRPr>
        </a:p>
      </dsp:txBody>
      <dsp:txXfrm>
        <a:off x="2578390" y="1391211"/>
        <a:ext cx="1955650" cy="692297"/>
      </dsp:txXfrm>
    </dsp:sp>
    <dsp:sp modelId="{B32019F7-15C5-4CE0-AF54-B15B8A218E05}">
      <dsp:nvSpPr>
        <dsp:cNvPr id="0" name=""/>
        <dsp:cNvSpPr/>
      </dsp:nvSpPr>
      <dsp:spPr bwMode="white">
        <a:xfrm>
          <a:off x="4732073" y="1247848"/>
          <a:ext cx="2159172" cy="979023"/>
        </a:xfrm>
        <a:prstGeom prst="flowChartTerminator">
          <a:avLst/>
        </a:prstGeom>
        <a:solidFill>
          <a:srgbClr val="4A7C5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000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bg1"/>
            </a:solidFill>
            <a:latin typeface="思源宋体 CN" panose="02020400000000000000" pitchFamily="18" charset="-122"/>
            <a:ea typeface="思源宋体 CN" panose="02020400000000000000" pitchFamily="18" charset="-122"/>
            <a:sym typeface="思源宋体 CN" panose="02020400000000000000" pitchFamily="18" charset="-122"/>
          </a:endParaRPr>
        </a:p>
      </dsp:txBody>
      <dsp:txXfrm>
        <a:off x="4833834" y="1391211"/>
        <a:ext cx="1955650" cy="692297"/>
      </dsp:txXfrm>
    </dsp:sp>
    <dsp:sp modelId="{298D2984-B994-41BF-94A1-E1CA4A71D3F7}">
      <dsp:nvSpPr>
        <dsp:cNvPr id="0" name=""/>
        <dsp:cNvSpPr/>
      </dsp:nvSpPr>
      <dsp:spPr bwMode="white">
        <a:xfrm>
          <a:off x="6987844" y="1247848"/>
          <a:ext cx="2159172" cy="979023"/>
        </a:xfrm>
        <a:prstGeom prst="flowChartTerminator">
          <a:avLst/>
        </a:prstGeom>
        <a:solidFill>
          <a:srgbClr val="398F0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000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bg1"/>
            </a:solidFill>
            <a:latin typeface="思源宋体 CN" panose="02020400000000000000" pitchFamily="18" charset="-122"/>
            <a:ea typeface="思源宋体 CN" panose="02020400000000000000" pitchFamily="18" charset="-122"/>
            <a:sym typeface="思源宋体 CN" panose="02020400000000000000" pitchFamily="18" charset="-122"/>
          </a:endParaRPr>
        </a:p>
      </dsp:txBody>
      <dsp:txXfrm>
        <a:off x="7089605" y="1391211"/>
        <a:ext cx="1955650" cy="692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8893" b="-88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8893" b="-88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顶角 10"/>
          <p:cNvSpPr/>
          <p:nvPr userDrawn="1"/>
        </p:nvSpPr>
        <p:spPr>
          <a:xfrm rot="5400000">
            <a:off x="11021498" y="537685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教学反思</a:t>
            </a:r>
          </a:p>
        </p:txBody>
      </p:sp>
      <p:sp>
        <p:nvSpPr>
          <p:cNvPr id="10" name="矩形: 圆顶角 9"/>
          <p:cNvSpPr/>
          <p:nvPr userDrawn="1"/>
        </p:nvSpPr>
        <p:spPr>
          <a:xfrm rot="5400000">
            <a:off x="11021499" y="388307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教学过程</a:t>
            </a:r>
          </a:p>
        </p:txBody>
      </p:sp>
      <p:sp>
        <p:nvSpPr>
          <p:cNvPr id="8" name="矩形: 圆顶角 7"/>
          <p:cNvSpPr/>
          <p:nvPr userDrawn="1"/>
        </p:nvSpPr>
        <p:spPr>
          <a:xfrm rot="5400000">
            <a:off x="11021499" y="238929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教学策略</a:t>
            </a:r>
          </a:p>
        </p:txBody>
      </p:sp>
      <p:sp>
        <p:nvSpPr>
          <p:cNvPr id="17" name="任意多边形: 形状 16"/>
          <p:cNvSpPr/>
          <p:nvPr userDrawn="1"/>
        </p:nvSpPr>
        <p:spPr>
          <a:xfrm rot="5400000">
            <a:off x="2628848" y="-2628847"/>
            <a:ext cx="6857999" cy="12115695"/>
          </a:xfrm>
          <a:custGeom>
            <a:avLst/>
            <a:gdLst>
              <a:gd name="connsiteX0" fmla="*/ 0 w 6857999"/>
              <a:gd name="connsiteY0" fmla="*/ 12115695 h 12115695"/>
              <a:gd name="connsiteX1" fmla="*/ 0 w 6857999"/>
              <a:gd name="connsiteY1" fmla="*/ 585625 h 12115695"/>
              <a:gd name="connsiteX2" fmla="*/ 386944 w 6857999"/>
              <a:gd name="connsiteY2" fmla="*/ 585625 h 12115695"/>
              <a:gd name="connsiteX3" fmla="*/ 386944 w 6857999"/>
              <a:gd name="connsiteY3" fmla="*/ 220898 h 12115695"/>
              <a:gd name="connsiteX4" fmla="*/ 607842 w 6857999"/>
              <a:gd name="connsiteY4" fmla="*/ 0 h 12115695"/>
              <a:gd name="connsiteX5" fmla="*/ 1768815 w 6857999"/>
              <a:gd name="connsiteY5" fmla="*/ 0 h 12115695"/>
              <a:gd name="connsiteX6" fmla="*/ 1989713 w 6857999"/>
              <a:gd name="connsiteY6" fmla="*/ 220898 h 12115695"/>
              <a:gd name="connsiteX7" fmla="*/ 1989713 w 6857999"/>
              <a:gd name="connsiteY7" fmla="*/ 585625 h 12115695"/>
              <a:gd name="connsiteX8" fmla="*/ 6857999 w 6857999"/>
              <a:gd name="connsiteY8" fmla="*/ 585625 h 12115695"/>
              <a:gd name="connsiteX9" fmla="*/ 6857998 w 6857999"/>
              <a:gd name="connsiteY9" fmla="*/ 12115695 h 1211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12115695">
                <a:moveTo>
                  <a:pt x="0" y="12115695"/>
                </a:moveTo>
                <a:lnTo>
                  <a:pt x="0" y="585625"/>
                </a:lnTo>
                <a:lnTo>
                  <a:pt x="386944" y="585625"/>
                </a:lnTo>
                <a:lnTo>
                  <a:pt x="386944" y="220898"/>
                </a:lnTo>
                <a:cubicBezTo>
                  <a:pt x="386944" y="98898"/>
                  <a:pt x="485843" y="0"/>
                  <a:pt x="607842" y="0"/>
                </a:cubicBezTo>
                <a:lnTo>
                  <a:pt x="1768815" y="0"/>
                </a:lnTo>
                <a:cubicBezTo>
                  <a:pt x="1890814" y="0"/>
                  <a:pt x="1989713" y="98898"/>
                  <a:pt x="1989713" y="220898"/>
                </a:cubicBezTo>
                <a:lnTo>
                  <a:pt x="1989713" y="585625"/>
                </a:lnTo>
                <a:lnTo>
                  <a:pt x="6857999" y="585625"/>
                </a:lnTo>
                <a:lnTo>
                  <a:pt x="6857998" y="12115695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lvl="0" algn="ctr">
              <a:lnSpc>
                <a:spcPts val="2400"/>
              </a:lnSpc>
            </a:pPr>
            <a:endParaRPr lang="zh-CN" altLang="en-US" sz="2400" b="1" dirty="0">
              <a:solidFill>
                <a:srgbClr val="FFB751"/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1494541" y="546651"/>
            <a:ext cx="5856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A7C59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t>教学分析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8893" b="-88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顶角 10"/>
          <p:cNvSpPr/>
          <p:nvPr userDrawn="1"/>
        </p:nvSpPr>
        <p:spPr>
          <a:xfrm rot="5400000">
            <a:off x="11021498" y="537685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教学反思</a:t>
            </a:r>
          </a:p>
        </p:txBody>
      </p:sp>
      <p:sp>
        <p:nvSpPr>
          <p:cNvPr id="10" name="矩形: 圆顶角 9"/>
          <p:cNvSpPr/>
          <p:nvPr userDrawn="1"/>
        </p:nvSpPr>
        <p:spPr>
          <a:xfrm rot="5400000">
            <a:off x="11021499" y="388307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教学过程</a:t>
            </a:r>
          </a:p>
        </p:txBody>
      </p:sp>
      <p:sp>
        <p:nvSpPr>
          <p:cNvPr id="7" name="矩形: 圆顶角 6"/>
          <p:cNvSpPr/>
          <p:nvPr userDrawn="1"/>
        </p:nvSpPr>
        <p:spPr>
          <a:xfrm rot="5400000">
            <a:off x="11021499" y="89551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t>教学分析</a:t>
            </a:r>
          </a:p>
        </p:txBody>
      </p:sp>
      <p:sp>
        <p:nvSpPr>
          <p:cNvPr id="9" name="任意多边形: 形状 8"/>
          <p:cNvSpPr/>
          <p:nvPr userDrawn="1"/>
        </p:nvSpPr>
        <p:spPr>
          <a:xfrm rot="5400000">
            <a:off x="2628849" y="-2628847"/>
            <a:ext cx="6857999" cy="12115695"/>
          </a:xfrm>
          <a:custGeom>
            <a:avLst/>
            <a:gdLst>
              <a:gd name="connsiteX0" fmla="*/ 0 w 6857999"/>
              <a:gd name="connsiteY0" fmla="*/ 12115695 h 12115695"/>
              <a:gd name="connsiteX1" fmla="*/ 0 w 6857999"/>
              <a:gd name="connsiteY1" fmla="*/ 585625 h 12115695"/>
              <a:gd name="connsiteX2" fmla="*/ 1880724 w 6857999"/>
              <a:gd name="connsiteY2" fmla="*/ 585625 h 12115695"/>
              <a:gd name="connsiteX3" fmla="*/ 1880724 w 6857999"/>
              <a:gd name="connsiteY3" fmla="*/ 220898 h 12115695"/>
              <a:gd name="connsiteX4" fmla="*/ 2101622 w 6857999"/>
              <a:gd name="connsiteY4" fmla="*/ 0 h 12115695"/>
              <a:gd name="connsiteX5" fmla="*/ 3262595 w 6857999"/>
              <a:gd name="connsiteY5" fmla="*/ 0 h 12115695"/>
              <a:gd name="connsiteX6" fmla="*/ 3483493 w 6857999"/>
              <a:gd name="connsiteY6" fmla="*/ 220898 h 12115695"/>
              <a:gd name="connsiteX7" fmla="*/ 3483493 w 6857999"/>
              <a:gd name="connsiteY7" fmla="*/ 585625 h 12115695"/>
              <a:gd name="connsiteX8" fmla="*/ 6857999 w 6857999"/>
              <a:gd name="connsiteY8" fmla="*/ 585625 h 12115695"/>
              <a:gd name="connsiteX9" fmla="*/ 6857998 w 6857999"/>
              <a:gd name="connsiteY9" fmla="*/ 12115695 h 1211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12115695">
                <a:moveTo>
                  <a:pt x="0" y="12115695"/>
                </a:moveTo>
                <a:lnTo>
                  <a:pt x="0" y="585625"/>
                </a:lnTo>
                <a:lnTo>
                  <a:pt x="1880724" y="585625"/>
                </a:lnTo>
                <a:lnTo>
                  <a:pt x="1880724" y="220898"/>
                </a:lnTo>
                <a:cubicBezTo>
                  <a:pt x="1880724" y="98898"/>
                  <a:pt x="1979623" y="0"/>
                  <a:pt x="2101622" y="0"/>
                </a:cubicBezTo>
                <a:lnTo>
                  <a:pt x="3262595" y="0"/>
                </a:lnTo>
                <a:cubicBezTo>
                  <a:pt x="3384594" y="0"/>
                  <a:pt x="3483493" y="98898"/>
                  <a:pt x="3483493" y="220898"/>
                </a:cubicBezTo>
                <a:lnTo>
                  <a:pt x="3483493" y="585625"/>
                </a:lnTo>
                <a:lnTo>
                  <a:pt x="6857999" y="585625"/>
                </a:lnTo>
                <a:lnTo>
                  <a:pt x="6857998" y="12115695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lvl="0" algn="ctr">
              <a:lnSpc>
                <a:spcPts val="2400"/>
              </a:lnSpc>
            </a:pP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1501509" y="2051064"/>
            <a:ext cx="5856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A7C59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t>教学策略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8893" b="-88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顶角 10"/>
          <p:cNvSpPr/>
          <p:nvPr userDrawn="1"/>
        </p:nvSpPr>
        <p:spPr>
          <a:xfrm rot="5400000">
            <a:off x="11021498" y="537685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教学反思</a:t>
            </a:r>
          </a:p>
        </p:txBody>
      </p:sp>
      <p:sp>
        <p:nvSpPr>
          <p:cNvPr id="7" name="矩形: 圆顶角 6"/>
          <p:cNvSpPr/>
          <p:nvPr userDrawn="1"/>
        </p:nvSpPr>
        <p:spPr>
          <a:xfrm rot="5400000">
            <a:off x="11021499" y="89551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t>教学分析</a:t>
            </a:r>
          </a:p>
        </p:txBody>
      </p:sp>
      <p:sp>
        <p:nvSpPr>
          <p:cNvPr id="8" name="矩形: 圆顶角 7"/>
          <p:cNvSpPr/>
          <p:nvPr userDrawn="1"/>
        </p:nvSpPr>
        <p:spPr>
          <a:xfrm rot="5400000">
            <a:off x="11021499" y="238929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教学策略</a:t>
            </a:r>
          </a:p>
        </p:txBody>
      </p:sp>
      <p:sp>
        <p:nvSpPr>
          <p:cNvPr id="12" name="任意多边形: 形状 11"/>
          <p:cNvSpPr/>
          <p:nvPr userDrawn="1"/>
        </p:nvSpPr>
        <p:spPr>
          <a:xfrm rot="5400000">
            <a:off x="2628849" y="-2628847"/>
            <a:ext cx="6857999" cy="12115695"/>
          </a:xfrm>
          <a:custGeom>
            <a:avLst/>
            <a:gdLst>
              <a:gd name="connsiteX0" fmla="*/ 0 w 6857999"/>
              <a:gd name="connsiteY0" fmla="*/ 12115695 h 12115695"/>
              <a:gd name="connsiteX1" fmla="*/ 0 w 6857999"/>
              <a:gd name="connsiteY1" fmla="*/ 585625 h 12115695"/>
              <a:gd name="connsiteX2" fmla="*/ 3374504 w 6857999"/>
              <a:gd name="connsiteY2" fmla="*/ 585625 h 12115695"/>
              <a:gd name="connsiteX3" fmla="*/ 3374504 w 6857999"/>
              <a:gd name="connsiteY3" fmla="*/ 220898 h 12115695"/>
              <a:gd name="connsiteX4" fmla="*/ 3595402 w 6857999"/>
              <a:gd name="connsiteY4" fmla="*/ 0 h 12115695"/>
              <a:gd name="connsiteX5" fmla="*/ 4756375 w 6857999"/>
              <a:gd name="connsiteY5" fmla="*/ 0 h 12115695"/>
              <a:gd name="connsiteX6" fmla="*/ 4977273 w 6857999"/>
              <a:gd name="connsiteY6" fmla="*/ 220898 h 12115695"/>
              <a:gd name="connsiteX7" fmla="*/ 4977273 w 6857999"/>
              <a:gd name="connsiteY7" fmla="*/ 585625 h 12115695"/>
              <a:gd name="connsiteX8" fmla="*/ 6857999 w 6857999"/>
              <a:gd name="connsiteY8" fmla="*/ 585625 h 12115695"/>
              <a:gd name="connsiteX9" fmla="*/ 6857998 w 6857999"/>
              <a:gd name="connsiteY9" fmla="*/ 12115695 h 1211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12115695">
                <a:moveTo>
                  <a:pt x="0" y="12115695"/>
                </a:moveTo>
                <a:lnTo>
                  <a:pt x="0" y="585625"/>
                </a:lnTo>
                <a:lnTo>
                  <a:pt x="3374504" y="585625"/>
                </a:lnTo>
                <a:lnTo>
                  <a:pt x="3374504" y="220898"/>
                </a:lnTo>
                <a:cubicBezTo>
                  <a:pt x="3374504" y="98898"/>
                  <a:pt x="3473403" y="0"/>
                  <a:pt x="3595402" y="0"/>
                </a:cubicBezTo>
                <a:lnTo>
                  <a:pt x="4756375" y="0"/>
                </a:lnTo>
                <a:cubicBezTo>
                  <a:pt x="4878374" y="0"/>
                  <a:pt x="4977273" y="98898"/>
                  <a:pt x="4977273" y="220898"/>
                </a:cubicBezTo>
                <a:lnTo>
                  <a:pt x="4977273" y="585625"/>
                </a:lnTo>
                <a:lnTo>
                  <a:pt x="6857999" y="585625"/>
                </a:lnTo>
                <a:lnTo>
                  <a:pt x="6857998" y="12115695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lvl="0" algn="ctr">
              <a:lnSpc>
                <a:spcPts val="2400"/>
              </a:lnSpc>
            </a:pP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1503383" y="3514169"/>
            <a:ext cx="5856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A7C59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t>教学过程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t="-8893" b="-889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顶角 6"/>
          <p:cNvSpPr/>
          <p:nvPr userDrawn="1"/>
        </p:nvSpPr>
        <p:spPr>
          <a:xfrm rot="5400000">
            <a:off x="11021499" y="89551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kern="12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t>教学分析</a:t>
            </a:r>
          </a:p>
        </p:txBody>
      </p:sp>
      <p:sp>
        <p:nvSpPr>
          <p:cNvPr id="8" name="矩形: 圆顶角 7"/>
          <p:cNvSpPr/>
          <p:nvPr userDrawn="1"/>
        </p:nvSpPr>
        <p:spPr>
          <a:xfrm rot="5400000">
            <a:off x="11021499" y="238929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教学策略</a:t>
            </a:r>
          </a:p>
        </p:txBody>
      </p:sp>
      <p:sp>
        <p:nvSpPr>
          <p:cNvPr id="10" name="矩形: 圆顶角 9"/>
          <p:cNvSpPr/>
          <p:nvPr userDrawn="1"/>
        </p:nvSpPr>
        <p:spPr>
          <a:xfrm rot="5400000">
            <a:off x="11021499" y="3883076"/>
            <a:ext cx="1602769" cy="585626"/>
          </a:xfrm>
          <a:prstGeom prst="round2SameRect">
            <a:avLst>
              <a:gd name="adj1" fmla="val 37720"/>
              <a:gd name="adj2" fmla="val 0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0" algn="ctr">
              <a:lnSpc>
                <a:spcPts val="2400"/>
              </a:lnSpc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</a:rPr>
              <a:t>教学过程</a:t>
            </a:r>
          </a:p>
        </p:txBody>
      </p:sp>
      <p:sp>
        <p:nvSpPr>
          <p:cNvPr id="12" name="任意多边形: 形状 11"/>
          <p:cNvSpPr/>
          <p:nvPr userDrawn="1"/>
        </p:nvSpPr>
        <p:spPr>
          <a:xfrm rot="5400000">
            <a:off x="2628849" y="-2628848"/>
            <a:ext cx="6857999" cy="12115696"/>
          </a:xfrm>
          <a:custGeom>
            <a:avLst/>
            <a:gdLst>
              <a:gd name="connsiteX0" fmla="*/ 0 w 6857999"/>
              <a:gd name="connsiteY0" fmla="*/ 12115696 h 12115696"/>
              <a:gd name="connsiteX1" fmla="*/ 0 w 6857999"/>
              <a:gd name="connsiteY1" fmla="*/ 585626 h 12115696"/>
              <a:gd name="connsiteX2" fmla="*/ 4868284 w 6857999"/>
              <a:gd name="connsiteY2" fmla="*/ 585626 h 12115696"/>
              <a:gd name="connsiteX3" fmla="*/ 4868284 w 6857999"/>
              <a:gd name="connsiteY3" fmla="*/ 220899 h 12115696"/>
              <a:gd name="connsiteX4" fmla="*/ 5089182 w 6857999"/>
              <a:gd name="connsiteY4" fmla="*/ 0 h 12115696"/>
              <a:gd name="connsiteX5" fmla="*/ 6250155 w 6857999"/>
              <a:gd name="connsiteY5" fmla="*/ 0 h 12115696"/>
              <a:gd name="connsiteX6" fmla="*/ 6471053 w 6857999"/>
              <a:gd name="connsiteY6" fmla="*/ 220899 h 12115696"/>
              <a:gd name="connsiteX7" fmla="*/ 6471053 w 6857999"/>
              <a:gd name="connsiteY7" fmla="*/ 585626 h 12115696"/>
              <a:gd name="connsiteX8" fmla="*/ 6857999 w 6857999"/>
              <a:gd name="connsiteY8" fmla="*/ 585626 h 12115696"/>
              <a:gd name="connsiteX9" fmla="*/ 6857998 w 6857999"/>
              <a:gd name="connsiteY9" fmla="*/ 12115696 h 1211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57999" h="12115696">
                <a:moveTo>
                  <a:pt x="0" y="12115696"/>
                </a:moveTo>
                <a:lnTo>
                  <a:pt x="0" y="585626"/>
                </a:lnTo>
                <a:lnTo>
                  <a:pt x="4868284" y="585626"/>
                </a:lnTo>
                <a:lnTo>
                  <a:pt x="4868284" y="220899"/>
                </a:lnTo>
                <a:cubicBezTo>
                  <a:pt x="4868284" y="98901"/>
                  <a:pt x="4967183" y="0"/>
                  <a:pt x="5089182" y="0"/>
                </a:cubicBezTo>
                <a:lnTo>
                  <a:pt x="6250155" y="0"/>
                </a:lnTo>
                <a:cubicBezTo>
                  <a:pt x="6372154" y="0"/>
                  <a:pt x="6471053" y="98901"/>
                  <a:pt x="6471053" y="220899"/>
                </a:cubicBezTo>
                <a:lnTo>
                  <a:pt x="6471053" y="585626"/>
                </a:lnTo>
                <a:lnTo>
                  <a:pt x="6857999" y="585626"/>
                </a:lnTo>
                <a:lnTo>
                  <a:pt x="6857998" y="12115696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  <a:effectLst>
            <a:outerShdw blurRad="317500" dist="38100" dir="18900000" algn="b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noAutofit/>
          </a:bodyPr>
          <a:lstStyle/>
          <a:p>
            <a:pPr lvl="0" algn="ctr">
              <a:lnSpc>
                <a:spcPts val="2400"/>
              </a:lnSpc>
            </a:pP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思源宋体 CN" panose="02020400000000000000" pitchFamily="18" charset="-122"/>
              <a:ea typeface="思源宋体 CN" panose="02020400000000000000" pitchFamily="18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1490875" y="5013148"/>
            <a:ext cx="5856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A7C59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rPr>
              <a:t>教学反思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9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26" Type="http://schemas.openxmlformats.org/officeDocument/2006/relationships/tags" Target="../tags/tag141.xml"/><Relationship Id="rId39" Type="http://schemas.openxmlformats.org/officeDocument/2006/relationships/tags" Target="../tags/tag154.xml"/><Relationship Id="rId21" Type="http://schemas.openxmlformats.org/officeDocument/2006/relationships/tags" Target="../tags/tag136.xml"/><Relationship Id="rId34" Type="http://schemas.openxmlformats.org/officeDocument/2006/relationships/tags" Target="../tags/tag149.xml"/><Relationship Id="rId42" Type="http://schemas.openxmlformats.org/officeDocument/2006/relationships/tags" Target="../tags/tag157.xml"/><Relationship Id="rId47" Type="http://schemas.openxmlformats.org/officeDocument/2006/relationships/image" Target="../media/image8.png"/><Relationship Id="rId50" Type="http://schemas.openxmlformats.org/officeDocument/2006/relationships/image" Target="../media/image37.svg"/><Relationship Id="rId55" Type="http://schemas.openxmlformats.org/officeDocument/2006/relationships/image" Target="../media/image42.png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9" Type="http://schemas.openxmlformats.org/officeDocument/2006/relationships/tags" Target="../tags/tag144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32" Type="http://schemas.openxmlformats.org/officeDocument/2006/relationships/tags" Target="../tags/tag147.xml"/><Relationship Id="rId37" Type="http://schemas.openxmlformats.org/officeDocument/2006/relationships/tags" Target="../tags/tag152.xml"/><Relationship Id="rId40" Type="http://schemas.openxmlformats.org/officeDocument/2006/relationships/tags" Target="../tags/tag155.xml"/><Relationship Id="rId45" Type="http://schemas.openxmlformats.org/officeDocument/2006/relationships/tags" Target="../tags/tag160.xml"/><Relationship Id="rId53" Type="http://schemas.openxmlformats.org/officeDocument/2006/relationships/image" Target="../media/image40.png"/><Relationship Id="rId5" Type="http://schemas.openxmlformats.org/officeDocument/2006/relationships/tags" Target="../tags/tag120.xml"/><Relationship Id="rId10" Type="http://schemas.openxmlformats.org/officeDocument/2006/relationships/tags" Target="../tags/tag125.xml"/><Relationship Id="rId19" Type="http://schemas.openxmlformats.org/officeDocument/2006/relationships/tags" Target="../tags/tag134.xml"/><Relationship Id="rId31" Type="http://schemas.openxmlformats.org/officeDocument/2006/relationships/tags" Target="../tags/tag146.xml"/><Relationship Id="rId44" Type="http://schemas.openxmlformats.org/officeDocument/2006/relationships/tags" Target="../tags/tag159.xml"/><Relationship Id="rId52" Type="http://schemas.openxmlformats.org/officeDocument/2006/relationships/image" Target="../media/image39.sv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tags" Target="../tags/tag145.xml"/><Relationship Id="rId35" Type="http://schemas.openxmlformats.org/officeDocument/2006/relationships/tags" Target="../tags/tag150.xml"/><Relationship Id="rId43" Type="http://schemas.openxmlformats.org/officeDocument/2006/relationships/tags" Target="../tags/tag158.xml"/><Relationship Id="rId48" Type="http://schemas.openxmlformats.org/officeDocument/2006/relationships/image" Target="../media/image9.svg"/><Relationship Id="rId56" Type="http://schemas.openxmlformats.org/officeDocument/2006/relationships/image" Target="../media/image43.svg"/><Relationship Id="rId8" Type="http://schemas.openxmlformats.org/officeDocument/2006/relationships/tags" Target="../tags/tag123.xml"/><Relationship Id="rId51" Type="http://schemas.openxmlformats.org/officeDocument/2006/relationships/image" Target="../media/image38.png"/><Relationship Id="rId3" Type="http://schemas.openxmlformats.org/officeDocument/2006/relationships/tags" Target="../tags/tag118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33" Type="http://schemas.openxmlformats.org/officeDocument/2006/relationships/tags" Target="../tags/tag148.xml"/><Relationship Id="rId38" Type="http://schemas.openxmlformats.org/officeDocument/2006/relationships/tags" Target="../tags/tag153.xml"/><Relationship Id="rId46" Type="http://schemas.openxmlformats.org/officeDocument/2006/relationships/slideLayout" Target="../slideLayouts/slideLayout3.xml"/><Relationship Id="rId20" Type="http://schemas.openxmlformats.org/officeDocument/2006/relationships/tags" Target="../tags/tag135.xml"/><Relationship Id="rId41" Type="http://schemas.openxmlformats.org/officeDocument/2006/relationships/tags" Target="../tags/tag156.xml"/><Relationship Id="rId54" Type="http://schemas.openxmlformats.org/officeDocument/2006/relationships/image" Target="../media/image41.sv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tags" Target="../tags/tag143.xml"/><Relationship Id="rId36" Type="http://schemas.openxmlformats.org/officeDocument/2006/relationships/tags" Target="../tags/tag151.xml"/><Relationship Id="rId4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18" Type="http://schemas.openxmlformats.org/officeDocument/2006/relationships/image" Target="../media/image9.svg"/><Relationship Id="rId26" Type="http://schemas.openxmlformats.org/officeDocument/2006/relationships/image" Target="../media/image51.png"/><Relationship Id="rId3" Type="http://schemas.openxmlformats.org/officeDocument/2006/relationships/tags" Target="../tags/tag163.xml"/><Relationship Id="rId21" Type="http://schemas.openxmlformats.org/officeDocument/2006/relationships/image" Target="../media/image46.svg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image" Target="../media/image8.png"/><Relationship Id="rId25" Type="http://schemas.openxmlformats.org/officeDocument/2006/relationships/image" Target="../media/image50.svg"/><Relationship Id="rId2" Type="http://schemas.openxmlformats.org/officeDocument/2006/relationships/tags" Target="../tags/tag162.xml"/><Relationship Id="rId16" Type="http://schemas.openxmlformats.org/officeDocument/2006/relationships/slideLayout" Target="../slideLayouts/slideLayout4.xml"/><Relationship Id="rId20" Type="http://schemas.openxmlformats.org/officeDocument/2006/relationships/image" Target="../media/image45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24" Type="http://schemas.openxmlformats.org/officeDocument/2006/relationships/image" Target="../media/image49.png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23" Type="http://schemas.openxmlformats.org/officeDocument/2006/relationships/image" Target="../media/image48.svg"/><Relationship Id="rId10" Type="http://schemas.openxmlformats.org/officeDocument/2006/relationships/tags" Target="../tags/tag170.xml"/><Relationship Id="rId19" Type="http://schemas.openxmlformats.org/officeDocument/2006/relationships/image" Target="../media/image44.pn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image" Target="../media/image47.png"/><Relationship Id="rId27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svg"/><Relationship Id="rId3" Type="http://schemas.openxmlformats.org/officeDocument/2006/relationships/image" Target="../media/image9.svg"/><Relationship Id="rId7" Type="http://schemas.openxmlformats.org/officeDocument/2006/relationships/image" Target="../media/image14.svg"/><Relationship Id="rId12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57.svg"/><Relationship Id="rId5" Type="http://schemas.openxmlformats.org/officeDocument/2006/relationships/image" Target="../media/image54.svg"/><Relationship Id="rId10" Type="http://schemas.openxmlformats.org/officeDocument/2006/relationships/image" Target="../media/image33.png"/><Relationship Id="rId4" Type="http://schemas.openxmlformats.org/officeDocument/2006/relationships/image" Target="../media/image53.png"/><Relationship Id="rId9" Type="http://schemas.openxmlformats.org/officeDocument/2006/relationships/image" Target="../media/image5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9.svg"/><Relationship Id="rId7" Type="http://schemas.openxmlformats.org/officeDocument/2006/relationships/image" Target="../media/image52.svg"/><Relationship Id="rId12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65.svg"/><Relationship Id="rId5" Type="http://schemas.openxmlformats.org/officeDocument/2006/relationships/image" Target="../media/image61.sv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188.xml"/><Relationship Id="rId18" Type="http://schemas.openxmlformats.org/officeDocument/2006/relationships/tags" Target="../tags/tag193.xml"/><Relationship Id="rId26" Type="http://schemas.openxmlformats.org/officeDocument/2006/relationships/tags" Target="../tags/tag201.xml"/><Relationship Id="rId39" Type="http://schemas.openxmlformats.org/officeDocument/2006/relationships/tags" Target="../tags/tag214.xml"/><Relationship Id="rId21" Type="http://schemas.openxmlformats.org/officeDocument/2006/relationships/tags" Target="../tags/tag196.xml"/><Relationship Id="rId34" Type="http://schemas.openxmlformats.org/officeDocument/2006/relationships/tags" Target="../tags/tag209.xml"/><Relationship Id="rId42" Type="http://schemas.openxmlformats.org/officeDocument/2006/relationships/image" Target="../media/image9.svg"/><Relationship Id="rId7" Type="http://schemas.openxmlformats.org/officeDocument/2006/relationships/tags" Target="../tags/tag182.xml"/><Relationship Id="rId2" Type="http://schemas.openxmlformats.org/officeDocument/2006/relationships/tags" Target="../tags/tag177.xml"/><Relationship Id="rId16" Type="http://schemas.openxmlformats.org/officeDocument/2006/relationships/tags" Target="../tags/tag191.xml"/><Relationship Id="rId20" Type="http://schemas.openxmlformats.org/officeDocument/2006/relationships/tags" Target="../tags/tag195.xml"/><Relationship Id="rId29" Type="http://schemas.openxmlformats.org/officeDocument/2006/relationships/tags" Target="../tags/tag204.xml"/><Relationship Id="rId41" Type="http://schemas.openxmlformats.org/officeDocument/2006/relationships/image" Target="../media/image8.png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11" Type="http://schemas.openxmlformats.org/officeDocument/2006/relationships/tags" Target="../tags/tag186.xml"/><Relationship Id="rId24" Type="http://schemas.openxmlformats.org/officeDocument/2006/relationships/tags" Target="../tags/tag199.xml"/><Relationship Id="rId32" Type="http://schemas.openxmlformats.org/officeDocument/2006/relationships/tags" Target="../tags/tag207.xml"/><Relationship Id="rId37" Type="http://schemas.openxmlformats.org/officeDocument/2006/relationships/tags" Target="../tags/tag212.xml"/><Relationship Id="rId40" Type="http://schemas.openxmlformats.org/officeDocument/2006/relationships/slideLayout" Target="../slideLayouts/slideLayout5.xml"/><Relationship Id="rId5" Type="http://schemas.openxmlformats.org/officeDocument/2006/relationships/tags" Target="../tags/tag180.xml"/><Relationship Id="rId15" Type="http://schemas.openxmlformats.org/officeDocument/2006/relationships/tags" Target="../tags/tag190.xml"/><Relationship Id="rId23" Type="http://schemas.openxmlformats.org/officeDocument/2006/relationships/tags" Target="../tags/tag198.xml"/><Relationship Id="rId28" Type="http://schemas.openxmlformats.org/officeDocument/2006/relationships/tags" Target="../tags/tag203.xml"/><Relationship Id="rId36" Type="http://schemas.openxmlformats.org/officeDocument/2006/relationships/tags" Target="../tags/tag211.xml"/><Relationship Id="rId10" Type="http://schemas.openxmlformats.org/officeDocument/2006/relationships/tags" Target="../tags/tag185.xml"/><Relationship Id="rId19" Type="http://schemas.openxmlformats.org/officeDocument/2006/relationships/tags" Target="../tags/tag194.xml"/><Relationship Id="rId31" Type="http://schemas.openxmlformats.org/officeDocument/2006/relationships/tags" Target="../tags/tag206.xml"/><Relationship Id="rId4" Type="http://schemas.openxmlformats.org/officeDocument/2006/relationships/tags" Target="../tags/tag179.xml"/><Relationship Id="rId9" Type="http://schemas.openxmlformats.org/officeDocument/2006/relationships/tags" Target="../tags/tag184.xml"/><Relationship Id="rId14" Type="http://schemas.openxmlformats.org/officeDocument/2006/relationships/tags" Target="../tags/tag189.xml"/><Relationship Id="rId22" Type="http://schemas.openxmlformats.org/officeDocument/2006/relationships/tags" Target="../tags/tag197.xml"/><Relationship Id="rId27" Type="http://schemas.openxmlformats.org/officeDocument/2006/relationships/tags" Target="../tags/tag202.xml"/><Relationship Id="rId30" Type="http://schemas.openxmlformats.org/officeDocument/2006/relationships/tags" Target="../tags/tag205.xml"/><Relationship Id="rId35" Type="http://schemas.openxmlformats.org/officeDocument/2006/relationships/tags" Target="../tags/tag210.xml"/><Relationship Id="rId8" Type="http://schemas.openxmlformats.org/officeDocument/2006/relationships/tags" Target="../tags/tag183.xml"/><Relationship Id="rId3" Type="http://schemas.openxmlformats.org/officeDocument/2006/relationships/tags" Target="../tags/tag178.xml"/><Relationship Id="rId12" Type="http://schemas.openxmlformats.org/officeDocument/2006/relationships/tags" Target="../tags/tag187.xml"/><Relationship Id="rId17" Type="http://schemas.openxmlformats.org/officeDocument/2006/relationships/tags" Target="../tags/tag192.xml"/><Relationship Id="rId25" Type="http://schemas.openxmlformats.org/officeDocument/2006/relationships/tags" Target="../tags/tag200.xml"/><Relationship Id="rId33" Type="http://schemas.openxmlformats.org/officeDocument/2006/relationships/tags" Target="../tags/tag208.xml"/><Relationship Id="rId38" Type="http://schemas.openxmlformats.org/officeDocument/2006/relationships/tags" Target="../tags/tag2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9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slideLayout" Target="../slideLayouts/slideLayout1.xml"/><Relationship Id="rId8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22.xml"/><Relationship Id="rId13" Type="http://schemas.openxmlformats.org/officeDocument/2006/relationships/tags" Target="../tags/tag227.xml"/><Relationship Id="rId18" Type="http://schemas.openxmlformats.org/officeDocument/2006/relationships/tags" Target="../tags/tag232.xml"/><Relationship Id="rId3" Type="http://schemas.openxmlformats.org/officeDocument/2006/relationships/tags" Target="../tags/tag217.xml"/><Relationship Id="rId21" Type="http://schemas.openxmlformats.org/officeDocument/2006/relationships/image" Target="../media/image9.svg"/><Relationship Id="rId7" Type="http://schemas.openxmlformats.org/officeDocument/2006/relationships/tags" Target="../tags/tag221.xml"/><Relationship Id="rId12" Type="http://schemas.openxmlformats.org/officeDocument/2006/relationships/tags" Target="../tags/tag226.xml"/><Relationship Id="rId17" Type="http://schemas.openxmlformats.org/officeDocument/2006/relationships/tags" Target="../tags/tag231.xml"/><Relationship Id="rId2" Type="http://schemas.openxmlformats.org/officeDocument/2006/relationships/tags" Target="../tags/tag216.xml"/><Relationship Id="rId16" Type="http://schemas.openxmlformats.org/officeDocument/2006/relationships/tags" Target="../tags/tag230.xml"/><Relationship Id="rId20" Type="http://schemas.openxmlformats.org/officeDocument/2006/relationships/image" Target="../media/image8.png"/><Relationship Id="rId1" Type="http://schemas.openxmlformats.org/officeDocument/2006/relationships/tags" Target="../tags/tag215.xml"/><Relationship Id="rId6" Type="http://schemas.openxmlformats.org/officeDocument/2006/relationships/tags" Target="../tags/tag220.xml"/><Relationship Id="rId11" Type="http://schemas.openxmlformats.org/officeDocument/2006/relationships/tags" Target="../tags/tag225.xml"/><Relationship Id="rId5" Type="http://schemas.openxmlformats.org/officeDocument/2006/relationships/tags" Target="../tags/tag219.xml"/><Relationship Id="rId15" Type="http://schemas.openxmlformats.org/officeDocument/2006/relationships/tags" Target="../tags/tag229.xml"/><Relationship Id="rId10" Type="http://schemas.openxmlformats.org/officeDocument/2006/relationships/tags" Target="../tags/tag224.xml"/><Relationship Id="rId19" Type="http://schemas.openxmlformats.org/officeDocument/2006/relationships/slideLayout" Target="../slideLayouts/slideLayout5.xml"/><Relationship Id="rId4" Type="http://schemas.openxmlformats.org/officeDocument/2006/relationships/tags" Target="../tags/tag218.xml"/><Relationship Id="rId9" Type="http://schemas.openxmlformats.org/officeDocument/2006/relationships/tags" Target="../tags/tag223.xml"/><Relationship Id="rId14" Type="http://schemas.openxmlformats.org/officeDocument/2006/relationships/tags" Target="../tags/tag228.xml"/><Relationship Id="rId2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diagramLayout" Target="../diagrams/layout1.xml"/><Relationship Id="rId21" Type="http://schemas.openxmlformats.org/officeDocument/2006/relationships/tags" Target="../tags/tag55.xml"/><Relationship Id="rId34" Type="http://schemas.openxmlformats.org/officeDocument/2006/relationships/image" Target="../media/image15.png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diagramData" Target="../diagrams/data1.xml"/><Relationship Id="rId33" Type="http://schemas.openxmlformats.org/officeDocument/2006/relationships/image" Target="../media/image14.svg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microsoft.com/office/2007/relationships/diagramDrawing" Target="../diagrams/drawing1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9.svg"/><Relationship Id="rId32" Type="http://schemas.openxmlformats.org/officeDocument/2006/relationships/image" Target="../media/image13.png"/><Relationship Id="rId37" Type="http://schemas.openxmlformats.org/officeDocument/2006/relationships/image" Target="../media/image18.svg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image" Target="../media/image8.png"/><Relationship Id="rId28" Type="http://schemas.openxmlformats.org/officeDocument/2006/relationships/diagramColors" Target="../diagrams/colors1.xml"/><Relationship Id="rId36" Type="http://schemas.openxmlformats.org/officeDocument/2006/relationships/image" Target="../media/image17.png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31" Type="http://schemas.openxmlformats.org/officeDocument/2006/relationships/image" Target="../media/image12.sv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slideLayout" Target="../slideLayouts/slideLayout2.xml"/><Relationship Id="rId27" Type="http://schemas.openxmlformats.org/officeDocument/2006/relationships/diagramQuickStyle" Target="../diagrams/quickStyle1.xml"/><Relationship Id="rId30" Type="http://schemas.openxmlformats.org/officeDocument/2006/relationships/image" Target="../media/image11.png"/><Relationship Id="rId35" Type="http://schemas.openxmlformats.org/officeDocument/2006/relationships/image" Target="../media/image16.svg"/><Relationship Id="rId8" Type="http://schemas.openxmlformats.org/officeDocument/2006/relationships/tags" Target="../tags/tag42.xml"/><Relationship Id="rId3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26" Type="http://schemas.openxmlformats.org/officeDocument/2006/relationships/image" Target="../media/image8.png"/><Relationship Id="rId3" Type="http://schemas.openxmlformats.org/officeDocument/2006/relationships/tags" Target="../tags/tag58.xml"/><Relationship Id="rId21" Type="http://schemas.openxmlformats.org/officeDocument/2006/relationships/tags" Target="../tags/tag76.xml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tags" Target="../tags/tag75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tags" Target="../tags/tag79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tags" Target="../tags/tag78.xml"/><Relationship Id="rId10" Type="http://schemas.openxmlformats.org/officeDocument/2006/relationships/tags" Target="../tags/tag65.xml"/><Relationship Id="rId19" Type="http://schemas.openxmlformats.org/officeDocument/2006/relationships/tags" Target="../tags/tag74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tags" Target="../tags/tag77.xml"/><Relationship Id="rId27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tags" Target="../tags/tag105.xml"/><Relationship Id="rId39" Type="http://schemas.openxmlformats.org/officeDocument/2006/relationships/image" Target="../media/image9.svg"/><Relationship Id="rId21" Type="http://schemas.openxmlformats.org/officeDocument/2006/relationships/tags" Target="../tags/tag100.xml"/><Relationship Id="rId34" Type="http://schemas.openxmlformats.org/officeDocument/2006/relationships/tags" Target="../tags/tag113.xml"/><Relationship Id="rId42" Type="http://schemas.openxmlformats.org/officeDocument/2006/relationships/image" Target="../media/image21.png"/><Relationship Id="rId47" Type="http://schemas.openxmlformats.org/officeDocument/2006/relationships/image" Target="../media/image26.svg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9" Type="http://schemas.openxmlformats.org/officeDocument/2006/relationships/tags" Target="../tags/tag108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32" Type="http://schemas.openxmlformats.org/officeDocument/2006/relationships/tags" Target="../tags/tag111.xml"/><Relationship Id="rId37" Type="http://schemas.openxmlformats.org/officeDocument/2006/relationships/slideLayout" Target="../slideLayouts/slideLayout3.xml"/><Relationship Id="rId40" Type="http://schemas.openxmlformats.org/officeDocument/2006/relationships/image" Target="../media/image19.png"/><Relationship Id="rId45" Type="http://schemas.openxmlformats.org/officeDocument/2006/relationships/image" Target="../media/image24.svg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31" Type="http://schemas.openxmlformats.org/officeDocument/2006/relationships/tags" Target="../tags/tag110.xml"/><Relationship Id="rId44" Type="http://schemas.openxmlformats.org/officeDocument/2006/relationships/image" Target="../media/image23.png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43" Type="http://schemas.openxmlformats.org/officeDocument/2006/relationships/image" Target="../media/image22.svg"/><Relationship Id="rId8" Type="http://schemas.openxmlformats.org/officeDocument/2006/relationships/tags" Target="../tags/tag87.xml"/><Relationship Id="rId3" Type="http://schemas.openxmlformats.org/officeDocument/2006/relationships/tags" Target="../tags/tag82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image" Target="../media/image8.png"/><Relationship Id="rId46" Type="http://schemas.openxmlformats.org/officeDocument/2006/relationships/image" Target="../media/image25.png"/><Relationship Id="rId20" Type="http://schemas.openxmlformats.org/officeDocument/2006/relationships/tags" Target="../tags/tag99.xml"/><Relationship Id="rId41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62142" y="419099"/>
            <a:ext cx="11299882" cy="6048197"/>
            <a:chOff x="462142" y="419099"/>
            <a:chExt cx="11299882" cy="6048197"/>
          </a:xfrm>
        </p:grpSpPr>
        <p:sp>
          <p:nvSpPr>
            <p:cNvPr id="7" name="弧形 6"/>
            <p:cNvSpPr/>
            <p:nvPr/>
          </p:nvSpPr>
          <p:spPr>
            <a:xfrm rot="15940659">
              <a:off x="466725" y="419099"/>
              <a:ext cx="914400" cy="914400"/>
            </a:xfrm>
            <a:prstGeom prst="arc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cxnSp>
          <p:nvCxnSpPr>
            <p:cNvPr id="9" name="直接连接符 8"/>
            <p:cNvCxnSpPr>
              <a:stCxn id="7" idx="2"/>
            </p:cNvCxnSpPr>
            <p:nvPr/>
          </p:nvCxnSpPr>
          <p:spPr>
            <a:xfrm flipV="1">
              <a:off x="889467" y="419101"/>
              <a:ext cx="7663983" cy="1298"/>
            </a:xfrm>
            <a:prstGeom prst="line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2142" y="871537"/>
              <a:ext cx="0" cy="5114925"/>
            </a:xfrm>
            <a:prstGeom prst="line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弧形 17"/>
            <p:cNvSpPr/>
            <p:nvPr/>
          </p:nvSpPr>
          <p:spPr>
            <a:xfrm rot="5659341" flipV="1">
              <a:off x="466725" y="5552896"/>
              <a:ext cx="914400" cy="914400"/>
            </a:xfrm>
            <a:prstGeom prst="arc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cxnSp>
          <p:nvCxnSpPr>
            <p:cNvPr id="19" name="直接连接符 18"/>
            <p:cNvCxnSpPr>
              <a:stCxn id="18" idx="2"/>
              <a:endCxn id="23" idx="2"/>
            </p:cNvCxnSpPr>
            <p:nvPr/>
          </p:nvCxnSpPr>
          <p:spPr>
            <a:xfrm>
              <a:off x="889467" y="6465996"/>
              <a:ext cx="10476000" cy="0"/>
            </a:xfrm>
            <a:prstGeom prst="line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762024" y="2324100"/>
              <a:ext cx="0" cy="3662362"/>
            </a:xfrm>
            <a:prstGeom prst="line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弧形 22"/>
            <p:cNvSpPr/>
            <p:nvPr/>
          </p:nvSpPr>
          <p:spPr>
            <a:xfrm rot="15940659" flipH="1" flipV="1">
              <a:off x="10843041" y="5552896"/>
              <a:ext cx="914400" cy="914400"/>
            </a:xfrm>
            <a:prstGeom prst="arc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9" name="矩形: 圆角 28"/>
          <p:cNvSpPr/>
          <p:nvPr/>
        </p:nvSpPr>
        <p:spPr>
          <a:xfrm>
            <a:off x="1297704" y="1136720"/>
            <a:ext cx="9596592" cy="4584560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33" name="图形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401" y="5638784"/>
            <a:ext cx="1162233" cy="82721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435547" y="1953675"/>
            <a:ext cx="7320908" cy="1715627"/>
            <a:chOff x="2435547" y="1953675"/>
            <a:chExt cx="7320908" cy="1715627"/>
          </a:xfrm>
        </p:grpSpPr>
        <p:sp>
          <p:nvSpPr>
            <p:cNvPr id="30" name="文本框 29"/>
            <p:cNvSpPr txBox="1"/>
            <p:nvPr/>
          </p:nvSpPr>
          <p:spPr>
            <a:xfrm>
              <a:off x="2435547" y="2481767"/>
              <a:ext cx="7320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096001" y="1953675"/>
              <a:ext cx="36604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b="1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日期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517454" y="3382558"/>
              <a:ext cx="7157092" cy="286744"/>
              <a:chOff x="2599362" y="3678677"/>
              <a:chExt cx="7157092" cy="28674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2640316" y="3678677"/>
                <a:ext cx="7075184" cy="28674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zh-CN" sz="1200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Teaching Design  And Lesson Explanation Template</a:t>
                </a:r>
                <a:endParaRPr lang="zh-CN" altLang="en-US" sz="1200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2599362" y="3688422"/>
                <a:ext cx="7157092" cy="27699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7AB6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17453" y="4348166"/>
            <a:ext cx="1829349" cy="760601"/>
            <a:chOff x="2517453" y="4348166"/>
            <a:chExt cx="1829349" cy="760601"/>
          </a:xfrm>
        </p:grpSpPr>
        <p:grpSp>
          <p:nvGrpSpPr>
            <p:cNvPr id="52" name="组合 51"/>
            <p:cNvGrpSpPr/>
            <p:nvPr/>
          </p:nvGrpSpPr>
          <p:grpSpPr>
            <a:xfrm>
              <a:off x="2517454" y="4348166"/>
              <a:ext cx="1829348" cy="315573"/>
              <a:chOff x="2517454" y="4389262"/>
              <a:chExt cx="1829348" cy="315573"/>
            </a:xfrm>
          </p:grpSpPr>
          <p:pic>
            <p:nvPicPr>
              <p:cNvPr id="48" name="图形 4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17454" y="4389262"/>
                <a:ext cx="288000" cy="288000"/>
              </a:xfrm>
              <a:prstGeom prst="rect">
                <a:avLst/>
              </a:prstGeom>
            </p:spPr>
          </p:pic>
          <p:sp>
            <p:nvSpPr>
              <p:cNvPr id="49" name="文本框 48"/>
              <p:cNvSpPr txBox="1"/>
              <p:nvPr/>
            </p:nvSpPr>
            <p:spPr>
              <a:xfrm>
                <a:off x="2805453" y="4389262"/>
                <a:ext cx="1541349" cy="315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姓名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2517453" y="4783691"/>
              <a:ext cx="1829349" cy="325076"/>
              <a:chOff x="2517454" y="4748980"/>
              <a:chExt cx="1829349" cy="325076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2805454" y="4766279"/>
                <a:ext cx="1541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重庆大学</a:t>
                </a:r>
              </a:p>
            </p:txBody>
          </p:sp>
          <p:pic>
            <p:nvPicPr>
              <p:cNvPr id="47" name="图形 4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17454" y="4748980"/>
                <a:ext cx="307777" cy="307777"/>
              </a:xfrm>
              <a:prstGeom prst="rect">
                <a:avLst/>
              </a:prstGeom>
            </p:spPr>
          </p:pic>
        </p:grpSp>
      </p:grpSp>
      <p:sp>
        <p:nvSpPr>
          <p:cNvPr id="61" name="文本框 60"/>
          <p:cNvSpPr txBox="1"/>
          <p:nvPr/>
        </p:nvSpPr>
        <p:spPr>
          <a:xfrm>
            <a:off x="4565567" y="3847504"/>
            <a:ext cx="3060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rgbClr val="7AB677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副标题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378941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2.2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348405" y="1585289"/>
            <a:ext cx="4949825" cy="2730500"/>
            <a:chOff x="3138739" y="2063750"/>
            <a:chExt cx="4949825" cy="2730500"/>
          </a:xfrm>
        </p:grpSpPr>
        <p:sp>
          <p:nvSpPr>
            <p:cNvPr id="5" name="任意多边形：形状19"/>
            <p:cNvSpPr/>
            <p:nvPr/>
          </p:nvSpPr>
          <p:spPr bwMode="auto">
            <a:xfrm>
              <a:off x="3138739" y="2063750"/>
              <a:ext cx="4949825" cy="2730500"/>
            </a:xfrm>
            <a:custGeom>
              <a:avLst/>
              <a:gdLst>
                <a:gd name="T0" fmla="*/ 1146 w 1317"/>
                <a:gd name="T1" fmla="*/ 19 h 725"/>
                <a:gd name="T2" fmla="*/ 975 w 1317"/>
                <a:gd name="T3" fmla="*/ 191 h 725"/>
                <a:gd name="T4" fmla="*/ 989 w 1317"/>
                <a:gd name="T5" fmla="*/ 259 h 725"/>
                <a:gd name="T6" fmla="*/ 912 w 1317"/>
                <a:gd name="T7" fmla="*/ 362 h 725"/>
                <a:gd name="T8" fmla="*/ 912 w 1317"/>
                <a:gd name="T9" fmla="*/ 362 h 725"/>
                <a:gd name="T10" fmla="*/ 884 w 1317"/>
                <a:gd name="T11" fmla="*/ 359 h 725"/>
                <a:gd name="T12" fmla="*/ 868 w 1317"/>
                <a:gd name="T13" fmla="*/ 360 h 725"/>
                <a:gd name="T14" fmla="*/ 868 w 1317"/>
                <a:gd name="T15" fmla="*/ 360 h 725"/>
                <a:gd name="T16" fmla="*/ 799 w 1317"/>
                <a:gd name="T17" fmla="*/ 249 h 725"/>
                <a:gd name="T18" fmla="*/ 819 w 1317"/>
                <a:gd name="T19" fmla="*/ 168 h 725"/>
                <a:gd name="T20" fmla="*/ 651 w 1317"/>
                <a:gd name="T21" fmla="*/ 0 h 725"/>
                <a:gd name="T22" fmla="*/ 483 w 1317"/>
                <a:gd name="T23" fmla="*/ 168 h 725"/>
                <a:gd name="T24" fmla="*/ 505 w 1317"/>
                <a:gd name="T25" fmla="*/ 250 h 725"/>
                <a:gd name="T26" fmla="*/ 505 w 1317"/>
                <a:gd name="T27" fmla="*/ 250 h 725"/>
                <a:gd name="T28" fmla="*/ 440 w 1317"/>
                <a:gd name="T29" fmla="*/ 339 h 725"/>
                <a:gd name="T30" fmla="*/ 441 w 1317"/>
                <a:gd name="T31" fmla="*/ 339 h 725"/>
                <a:gd name="T32" fmla="*/ 417 w 1317"/>
                <a:gd name="T33" fmla="*/ 337 h 725"/>
                <a:gd name="T34" fmla="*/ 356 w 1317"/>
                <a:gd name="T35" fmla="*/ 347 h 725"/>
                <a:gd name="T36" fmla="*/ 356 w 1317"/>
                <a:gd name="T37" fmla="*/ 347 h 725"/>
                <a:gd name="T38" fmla="*/ 285 w 1317"/>
                <a:gd name="T39" fmla="*/ 289 h 725"/>
                <a:gd name="T40" fmla="*/ 291 w 1317"/>
                <a:gd name="T41" fmla="*/ 245 h 725"/>
                <a:gd name="T42" fmla="*/ 146 w 1317"/>
                <a:gd name="T43" fmla="*/ 100 h 725"/>
                <a:gd name="T44" fmla="*/ 0 w 1317"/>
                <a:gd name="T45" fmla="*/ 245 h 725"/>
                <a:gd name="T46" fmla="*/ 146 w 1317"/>
                <a:gd name="T47" fmla="*/ 391 h 725"/>
                <a:gd name="T48" fmla="*/ 183 w 1317"/>
                <a:gd name="T49" fmla="*/ 386 h 725"/>
                <a:gd name="T50" fmla="*/ 237 w 1317"/>
                <a:gd name="T51" fmla="*/ 460 h 725"/>
                <a:gd name="T52" fmla="*/ 237 w 1317"/>
                <a:gd name="T53" fmla="*/ 460 h 725"/>
                <a:gd name="T54" fmla="*/ 223 w 1317"/>
                <a:gd name="T55" fmla="*/ 531 h 725"/>
                <a:gd name="T56" fmla="*/ 417 w 1317"/>
                <a:gd name="T57" fmla="*/ 725 h 725"/>
                <a:gd name="T58" fmla="*/ 611 w 1317"/>
                <a:gd name="T59" fmla="*/ 531 h 725"/>
                <a:gd name="T60" fmla="*/ 583 w 1317"/>
                <a:gd name="T61" fmla="*/ 430 h 725"/>
                <a:gd name="T62" fmla="*/ 637 w 1317"/>
                <a:gd name="T63" fmla="*/ 336 h 725"/>
                <a:gd name="T64" fmla="*/ 637 w 1317"/>
                <a:gd name="T65" fmla="*/ 336 h 725"/>
                <a:gd name="T66" fmla="*/ 651 w 1317"/>
                <a:gd name="T67" fmla="*/ 336 h 725"/>
                <a:gd name="T68" fmla="*/ 684 w 1317"/>
                <a:gd name="T69" fmla="*/ 333 h 725"/>
                <a:gd name="T70" fmla="*/ 770 w 1317"/>
                <a:gd name="T71" fmla="*/ 432 h 725"/>
                <a:gd name="T72" fmla="*/ 770 w 1317"/>
                <a:gd name="T73" fmla="*/ 432 h 725"/>
                <a:gd name="T74" fmla="*/ 758 w 1317"/>
                <a:gd name="T75" fmla="*/ 485 h 725"/>
                <a:gd name="T76" fmla="*/ 884 w 1317"/>
                <a:gd name="T77" fmla="*/ 611 h 725"/>
                <a:gd name="T78" fmla="*/ 1010 w 1317"/>
                <a:gd name="T79" fmla="*/ 485 h 725"/>
                <a:gd name="T80" fmla="*/ 1003 w 1317"/>
                <a:gd name="T81" fmla="*/ 443 h 725"/>
                <a:gd name="T82" fmla="*/ 1096 w 1317"/>
                <a:gd name="T83" fmla="*/ 355 h 725"/>
                <a:gd name="T84" fmla="*/ 1146 w 1317"/>
                <a:gd name="T85" fmla="*/ 362 h 725"/>
                <a:gd name="T86" fmla="*/ 1317 w 1317"/>
                <a:gd name="T87" fmla="*/ 191 h 725"/>
                <a:gd name="T88" fmla="*/ 1146 w 1317"/>
                <a:gd name="T89" fmla="*/ 19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17" h="725">
                  <a:moveTo>
                    <a:pt x="1146" y="19"/>
                  </a:moveTo>
                  <a:cubicBezTo>
                    <a:pt x="1051" y="19"/>
                    <a:pt x="975" y="96"/>
                    <a:pt x="975" y="191"/>
                  </a:cubicBezTo>
                  <a:cubicBezTo>
                    <a:pt x="975" y="215"/>
                    <a:pt x="980" y="238"/>
                    <a:pt x="989" y="259"/>
                  </a:cubicBezTo>
                  <a:cubicBezTo>
                    <a:pt x="1018" y="327"/>
                    <a:pt x="965" y="374"/>
                    <a:pt x="912" y="362"/>
                  </a:cubicBezTo>
                  <a:cubicBezTo>
                    <a:pt x="912" y="362"/>
                    <a:pt x="912" y="362"/>
                    <a:pt x="912" y="362"/>
                  </a:cubicBezTo>
                  <a:cubicBezTo>
                    <a:pt x="903" y="360"/>
                    <a:pt x="894" y="359"/>
                    <a:pt x="884" y="359"/>
                  </a:cubicBezTo>
                  <a:cubicBezTo>
                    <a:pt x="879" y="359"/>
                    <a:pt x="873" y="359"/>
                    <a:pt x="868" y="360"/>
                  </a:cubicBezTo>
                  <a:cubicBezTo>
                    <a:pt x="868" y="360"/>
                    <a:pt x="868" y="360"/>
                    <a:pt x="868" y="360"/>
                  </a:cubicBezTo>
                  <a:cubicBezTo>
                    <a:pt x="812" y="367"/>
                    <a:pt x="764" y="314"/>
                    <a:pt x="799" y="249"/>
                  </a:cubicBezTo>
                  <a:cubicBezTo>
                    <a:pt x="812" y="225"/>
                    <a:pt x="819" y="197"/>
                    <a:pt x="819" y="168"/>
                  </a:cubicBezTo>
                  <a:cubicBezTo>
                    <a:pt x="819" y="75"/>
                    <a:pt x="744" y="0"/>
                    <a:pt x="651" y="0"/>
                  </a:cubicBezTo>
                  <a:cubicBezTo>
                    <a:pt x="558" y="0"/>
                    <a:pt x="483" y="75"/>
                    <a:pt x="483" y="168"/>
                  </a:cubicBezTo>
                  <a:cubicBezTo>
                    <a:pt x="483" y="198"/>
                    <a:pt x="491" y="226"/>
                    <a:pt x="505" y="250"/>
                  </a:cubicBezTo>
                  <a:cubicBezTo>
                    <a:pt x="505" y="250"/>
                    <a:pt x="505" y="250"/>
                    <a:pt x="505" y="250"/>
                  </a:cubicBezTo>
                  <a:cubicBezTo>
                    <a:pt x="529" y="294"/>
                    <a:pt x="499" y="346"/>
                    <a:pt x="440" y="339"/>
                  </a:cubicBezTo>
                  <a:cubicBezTo>
                    <a:pt x="441" y="339"/>
                    <a:pt x="441" y="339"/>
                    <a:pt x="441" y="339"/>
                  </a:cubicBezTo>
                  <a:cubicBezTo>
                    <a:pt x="433" y="338"/>
                    <a:pt x="425" y="337"/>
                    <a:pt x="417" y="337"/>
                  </a:cubicBezTo>
                  <a:cubicBezTo>
                    <a:pt x="396" y="337"/>
                    <a:pt x="375" y="341"/>
                    <a:pt x="356" y="347"/>
                  </a:cubicBezTo>
                  <a:cubicBezTo>
                    <a:pt x="356" y="347"/>
                    <a:pt x="356" y="347"/>
                    <a:pt x="356" y="347"/>
                  </a:cubicBezTo>
                  <a:cubicBezTo>
                    <a:pt x="306" y="364"/>
                    <a:pt x="273" y="327"/>
                    <a:pt x="285" y="289"/>
                  </a:cubicBezTo>
                  <a:cubicBezTo>
                    <a:pt x="289" y="275"/>
                    <a:pt x="291" y="261"/>
                    <a:pt x="291" y="245"/>
                  </a:cubicBezTo>
                  <a:cubicBezTo>
                    <a:pt x="291" y="165"/>
                    <a:pt x="226" y="100"/>
                    <a:pt x="146" y="100"/>
                  </a:cubicBezTo>
                  <a:cubicBezTo>
                    <a:pt x="66" y="100"/>
                    <a:pt x="0" y="165"/>
                    <a:pt x="0" y="245"/>
                  </a:cubicBezTo>
                  <a:cubicBezTo>
                    <a:pt x="0" y="326"/>
                    <a:pt x="66" y="391"/>
                    <a:pt x="146" y="391"/>
                  </a:cubicBezTo>
                  <a:cubicBezTo>
                    <a:pt x="159" y="391"/>
                    <a:pt x="171" y="389"/>
                    <a:pt x="183" y="386"/>
                  </a:cubicBezTo>
                  <a:cubicBezTo>
                    <a:pt x="221" y="377"/>
                    <a:pt x="256" y="411"/>
                    <a:pt x="237" y="460"/>
                  </a:cubicBezTo>
                  <a:cubicBezTo>
                    <a:pt x="237" y="460"/>
                    <a:pt x="237" y="460"/>
                    <a:pt x="237" y="460"/>
                  </a:cubicBezTo>
                  <a:cubicBezTo>
                    <a:pt x="228" y="482"/>
                    <a:pt x="223" y="506"/>
                    <a:pt x="223" y="531"/>
                  </a:cubicBezTo>
                  <a:cubicBezTo>
                    <a:pt x="223" y="638"/>
                    <a:pt x="310" y="725"/>
                    <a:pt x="417" y="725"/>
                  </a:cubicBezTo>
                  <a:cubicBezTo>
                    <a:pt x="525" y="725"/>
                    <a:pt x="611" y="638"/>
                    <a:pt x="611" y="531"/>
                  </a:cubicBezTo>
                  <a:cubicBezTo>
                    <a:pt x="611" y="494"/>
                    <a:pt x="601" y="460"/>
                    <a:pt x="583" y="430"/>
                  </a:cubicBezTo>
                  <a:cubicBezTo>
                    <a:pt x="553" y="380"/>
                    <a:pt x="587" y="331"/>
                    <a:pt x="637" y="336"/>
                  </a:cubicBezTo>
                  <a:cubicBezTo>
                    <a:pt x="637" y="336"/>
                    <a:pt x="637" y="336"/>
                    <a:pt x="637" y="336"/>
                  </a:cubicBezTo>
                  <a:cubicBezTo>
                    <a:pt x="642" y="336"/>
                    <a:pt x="647" y="336"/>
                    <a:pt x="651" y="336"/>
                  </a:cubicBezTo>
                  <a:cubicBezTo>
                    <a:pt x="663" y="336"/>
                    <a:pt x="673" y="335"/>
                    <a:pt x="684" y="333"/>
                  </a:cubicBezTo>
                  <a:cubicBezTo>
                    <a:pt x="757" y="319"/>
                    <a:pt x="793" y="381"/>
                    <a:pt x="770" y="432"/>
                  </a:cubicBezTo>
                  <a:cubicBezTo>
                    <a:pt x="770" y="432"/>
                    <a:pt x="770" y="432"/>
                    <a:pt x="770" y="432"/>
                  </a:cubicBezTo>
                  <a:cubicBezTo>
                    <a:pt x="762" y="448"/>
                    <a:pt x="758" y="466"/>
                    <a:pt x="758" y="485"/>
                  </a:cubicBezTo>
                  <a:cubicBezTo>
                    <a:pt x="758" y="555"/>
                    <a:pt x="815" y="611"/>
                    <a:pt x="884" y="611"/>
                  </a:cubicBezTo>
                  <a:cubicBezTo>
                    <a:pt x="954" y="611"/>
                    <a:pt x="1010" y="555"/>
                    <a:pt x="1010" y="485"/>
                  </a:cubicBezTo>
                  <a:cubicBezTo>
                    <a:pt x="1010" y="470"/>
                    <a:pt x="1008" y="456"/>
                    <a:pt x="1003" y="443"/>
                  </a:cubicBezTo>
                  <a:cubicBezTo>
                    <a:pt x="985" y="392"/>
                    <a:pt x="1026" y="334"/>
                    <a:pt x="1096" y="355"/>
                  </a:cubicBezTo>
                  <a:cubicBezTo>
                    <a:pt x="1112" y="360"/>
                    <a:pt x="1129" y="362"/>
                    <a:pt x="1146" y="362"/>
                  </a:cubicBezTo>
                  <a:cubicBezTo>
                    <a:pt x="1241" y="362"/>
                    <a:pt x="1317" y="285"/>
                    <a:pt x="1317" y="191"/>
                  </a:cubicBezTo>
                  <a:cubicBezTo>
                    <a:pt x="1317" y="96"/>
                    <a:pt x="1241" y="19"/>
                    <a:pt x="1146" y="19"/>
                  </a:cubicBezTo>
                  <a:close/>
                </a:path>
              </a:pathLst>
            </a:custGeom>
            <a:solidFill>
              <a:srgbClr val="C8D5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" name="椭圆20"/>
            <p:cNvSpPr>
              <a:spLocks noChangeArrowheads="1"/>
            </p:cNvSpPr>
            <p:nvPr/>
          </p:nvSpPr>
          <p:spPr bwMode="auto">
            <a:xfrm>
              <a:off x="3202239" y="2500313"/>
              <a:ext cx="969963" cy="974725"/>
            </a:xfrm>
            <a:prstGeom prst="ellipse">
              <a:avLst/>
            </a:prstGeom>
            <a:solidFill>
              <a:srgbClr val="68B0A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" name="椭圆21"/>
            <p:cNvSpPr>
              <a:spLocks noChangeArrowheads="1"/>
            </p:cNvSpPr>
            <p:nvPr/>
          </p:nvSpPr>
          <p:spPr bwMode="auto">
            <a:xfrm>
              <a:off x="4040439" y="3397250"/>
              <a:ext cx="1333500" cy="1336675"/>
            </a:xfrm>
            <a:prstGeom prst="ellipse">
              <a:avLst/>
            </a:prstGeom>
            <a:solidFill>
              <a:srgbClr val="4A7C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" name="椭圆22"/>
            <p:cNvSpPr>
              <a:spLocks noChangeArrowheads="1"/>
            </p:cNvSpPr>
            <p:nvPr/>
          </p:nvSpPr>
          <p:spPr bwMode="auto">
            <a:xfrm>
              <a:off x="5013577" y="2124075"/>
              <a:ext cx="1143000" cy="1144588"/>
            </a:xfrm>
            <a:prstGeom prst="ellipse">
              <a:avLst/>
            </a:prstGeom>
            <a:solidFill>
              <a:srgbClr val="7AB6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" name="椭圆23"/>
            <p:cNvSpPr>
              <a:spLocks noChangeArrowheads="1"/>
            </p:cNvSpPr>
            <p:nvPr/>
          </p:nvSpPr>
          <p:spPr bwMode="auto">
            <a:xfrm>
              <a:off x="6047039" y="3475038"/>
              <a:ext cx="827088" cy="828675"/>
            </a:xfrm>
            <a:prstGeom prst="ellipse">
              <a:avLst/>
            </a:prstGeom>
            <a:solidFill>
              <a:srgbClr val="68B0A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0" name="椭圆24"/>
            <p:cNvSpPr>
              <a:spLocks noChangeArrowheads="1"/>
            </p:cNvSpPr>
            <p:nvPr/>
          </p:nvSpPr>
          <p:spPr bwMode="auto">
            <a:xfrm>
              <a:off x="6863014" y="2198688"/>
              <a:ext cx="1165225" cy="1168400"/>
            </a:xfrm>
            <a:prstGeom prst="ellipse">
              <a:avLst/>
            </a:prstGeom>
            <a:solidFill>
              <a:srgbClr val="4A7C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pic>
          <p:nvPicPr>
            <p:cNvPr id="11" name="图形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89651" y="2339675"/>
              <a:ext cx="648000" cy="648000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79465" y="3608257"/>
              <a:ext cx="562235" cy="562235"/>
            </a:xfrm>
            <a:prstGeom prst="rect">
              <a:avLst/>
            </a:prstGeom>
          </p:spPr>
        </p:pic>
        <p:pic>
          <p:nvPicPr>
            <p:cNvPr id="13" name="图形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36209" y="3741587"/>
              <a:ext cx="741960" cy="64800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63220" y="2622624"/>
              <a:ext cx="648000" cy="648000"/>
            </a:xfrm>
            <a:prstGeom prst="rect">
              <a:avLst/>
            </a:prstGeom>
          </p:spPr>
        </p:pic>
        <p:pic>
          <p:nvPicPr>
            <p:cNvPr id="15" name="图形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159953" y="2436921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967569" y="1311408"/>
            <a:ext cx="2060997" cy="714427"/>
            <a:chOff x="928176" y="3673595"/>
            <a:chExt cx="2060997" cy="714427"/>
          </a:xfrm>
        </p:grpSpPr>
        <p:sp>
          <p:nvSpPr>
            <p:cNvPr id="17" name="文本框 16"/>
            <p:cNvSpPr txBox="1"/>
            <p:nvPr/>
          </p:nvSpPr>
          <p:spPr>
            <a:xfrm>
              <a:off x="1500357" y="3673595"/>
              <a:ext cx="148881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2.2.1</a:t>
              </a:r>
            </a:p>
          </p:txBody>
        </p:sp>
        <p:sp>
          <p:nvSpPr>
            <p:cNvPr id="18" name="文本框42"/>
            <p:cNvSpPr txBox="1"/>
            <p:nvPr/>
          </p:nvSpPr>
          <p:spPr bwMode="auto">
            <a:xfrm>
              <a:off x="928176" y="4135260"/>
              <a:ext cx="1950055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67569" y="3176227"/>
            <a:ext cx="2060997" cy="714427"/>
            <a:chOff x="928176" y="3673595"/>
            <a:chExt cx="2060997" cy="714427"/>
          </a:xfrm>
        </p:grpSpPr>
        <p:sp>
          <p:nvSpPr>
            <p:cNvPr id="20" name="文本框 19"/>
            <p:cNvSpPr txBox="1"/>
            <p:nvPr/>
          </p:nvSpPr>
          <p:spPr>
            <a:xfrm>
              <a:off x="1500357" y="3673595"/>
              <a:ext cx="148881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2.2.2</a:t>
              </a:r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1" name="文本框42"/>
            <p:cNvSpPr txBox="1"/>
            <p:nvPr/>
          </p:nvSpPr>
          <p:spPr bwMode="auto">
            <a:xfrm>
              <a:off x="928176" y="4135260"/>
              <a:ext cx="1950055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556785" y="1311408"/>
            <a:ext cx="2122282" cy="714427"/>
            <a:chOff x="755949" y="3673595"/>
            <a:chExt cx="2122282" cy="714427"/>
          </a:xfrm>
        </p:grpSpPr>
        <p:sp>
          <p:nvSpPr>
            <p:cNvPr id="23" name="文本框 22"/>
            <p:cNvSpPr txBox="1"/>
            <p:nvPr/>
          </p:nvSpPr>
          <p:spPr>
            <a:xfrm>
              <a:off x="755949" y="3673595"/>
              <a:ext cx="148881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2.2.5</a:t>
              </a:r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4" name="文本框42"/>
            <p:cNvSpPr txBox="1"/>
            <p:nvPr/>
          </p:nvSpPr>
          <p:spPr bwMode="auto">
            <a:xfrm>
              <a:off x="928176" y="4135260"/>
              <a:ext cx="1950055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562537" y="3176227"/>
            <a:ext cx="2116530" cy="714427"/>
            <a:chOff x="761701" y="3673595"/>
            <a:chExt cx="2116530" cy="714427"/>
          </a:xfrm>
        </p:grpSpPr>
        <p:sp>
          <p:nvSpPr>
            <p:cNvPr id="26" name="文本框 25"/>
            <p:cNvSpPr txBox="1"/>
            <p:nvPr/>
          </p:nvSpPr>
          <p:spPr>
            <a:xfrm>
              <a:off x="761701" y="3673595"/>
              <a:ext cx="148881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2.2.4</a:t>
              </a:r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7" name="文本框42"/>
            <p:cNvSpPr txBox="1"/>
            <p:nvPr/>
          </p:nvSpPr>
          <p:spPr bwMode="auto">
            <a:xfrm>
              <a:off x="928176" y="4135260"/>
              <a:ext cx="1950055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438287" y="4802401"/>
            <a:ext cx="6770059" cy="730437"/>
            <a:chOff x="-1179412" y="3664457"/>
            <a:chExt cx="6770059" cy="730437"/>
          </a:xfrm>
        </p:grpSpPr>
        <p:sp>
          <p:nvSpPr>
            <p:cNvPr id="29" name="文本框 28"/>
            <p:cNvSpPr txBox="1"/>
            <p:nvPr/>
          </p:nvSpPr>
          <p:spPr>
            <a:xfrm>
              <a:off x="1432635" y="3664457"/>
              <a:ext cx="148881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2.2.3</a:t>
              </a:r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0" name="文本框42"/>
            <p:cNvSpPr txBox="1"/>
            <p:nvPr/>
          </p:nvSpPr>
          <p:spPr bwMode="auto">
            <a:xfrm>
              <a:off x="-1179412" y="4142132"/>
              <a:ext cx="6770059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2.2.3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37246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2.3</a:t>
            </a:r>
          </a:p>
        </p:txBody>
      </p:sp>
      <p:grpSp>
        <p:nvGrpSpPr>
          <p:cNvPr id="49" name="组合 48"/>
          <p:cNvGrpSpPr/>
          <p:nvPr>
            <p:custDataLst>
              <p:tags r:id="rId1"/>
            </p:custDataLst>
          </p:nvPr>
        </p:nvGrpSpPr>
        <p:grpSpPr>
          <a:xfrm>
            <a:off x="1723808" y="1370214"/>
            <a:ext cx="5418901" cy="1657111"/>
            <a:chOff x="1723808" y="1370214"/>
            <a:chExt cx="5418901" cy="1657111"/>
          </a:xfrm>
        </p:grpSpPr>
        <p:grpSp>
          <p:nvGrpSpPr>
            <p:cNvPr id="50" name="组合 49"/>
            <p:cNvGrpSpPr/>
            <p:nvPr/>
          </p:nvGrpSpPr>
          <p:grpSpPr>
            <a:xfrm>
              <a:off x="4532709" y="1370214"/>
              <a:ext cx="2610000" cy="1657111"/>
              <a:chOff x="4532709" y="1370214"/>
              <a:chExt cx="2610000" cy="1657111"/>
            </a:xfrm>
          </p:grpSpPr>
          <p:sp>
            <p:nvSpPr>
              <p:cNvPr id="54" name="任意多边形：形状 26"/>
              <p:cNvSpPr/>
              <p:nvPr>
                <p:custDataLst>
                  <p:tags r:id="rId44"/>
                </p:custDataLst>
              </p:nvPr>
            </p:nvSpPr>
            <p:spPr bwMode="auto">
              <a:xfrm>
                <a:off x="4532709" y="1370214"/>
                <a:ext cx="2610000" cy="1657111"/>
              </a:xfrm>
              <a:prstGeom prst="leftArrow">
                <a:avLst/>
              </a:prstGeom>
              <a:solidFill>
                <a:srgbClr val="7AB67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pic>
            <p:nvPicPr>
              <p:cNvPr id="55" name="图形 54"/>
              <p:cNvPicPr>
                <a:picLocks noChangeAspect="1"/>
              </p:cNvPicPr>
              <p:nvPr>
                <p:custDataLst>
                  <p:tags r:id="rId45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tretch>
                <a:fillRect/>
              </a:stretch>
            </p:blipFill>
            <p:spPr>
              <a:xfrm>
                <a:off x="5863155" y="1927925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51" name="组合 50"/>
            <p:cNvGrpSpPr/>
            <p:nvPr/>
          </p:nvGrpSpPr>
          <p:grpSpPr>
            <a:xfrm>
              <a:off x="1723808" y="1370287"/>
              <a:ext cx="2530902" cy="748888"/>
              <a:chOff x="366437" y="1310717"/>
              <a:chExt cx="2530902" cy="748888"/>
            </a:xfrm>
          </p:grpSpPr>
          <p:sp>
            <p:nvSpPr>
              <p:cNvPr id="52" name="矩形 51"/>
              <p:cNvSpPr/>
              <p:nvPr>
                <p:custDataLst>
                  <p:tags r:id="rId42"/>
                </p:custDataLst>
              </p:nvPr>
            </p:nvSpPr>
            <p:spPr>
              <a:xfrm>
                <a:off x="753942" y="1310717"/>
                <a:ext cx="2096104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2.3.1</a:t>
                </a:r>
              </a:p>
            </p:txBody>
          </p:sp>
          <p:sp>
            <p:nvSpPr>
              <p:cNvPr id="53" name="矩形 52"/>
              <p:cNvSpPr/>
              <p:nvPr>
                <p:custDataLst>
                  <p:tags r:id="rId43"/>
                </p:custDataLst>
              </p:nvPr>
            </p:nvSpPr>
            <p:spPr>
              <a:xfrm>
                <a:off x="366437" y="1714511"/>
                <a:ext cx="2530902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2.3.1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56" name="组合 55"/>
          <p:cNvGrpSpPr/>
          <p:nvPr>
            <p:custDataLst>
              <p:tags r:id="rId2"/>
            </p:custDataLst>
          </p:nvPr>
        </p:nvGrpSpPr>
        <p:grpSpPr>
          <a:xfrm>
            <a:off x="722017" y="3067553"/>
            <a:ext cx="4854872" cy="1555912"/>
            <a:chOff x="722017" y="3067553"/>
            <a:chExt cx="4854872" cy="1555912"/>
          </a:xfrm>
        </p:grpSpPr>
        <p:grpSp>
          <p:nvGrpSpPr>
            <p:cNvPr id="57" name="组合 56"/>
            <p:cNvGrpSpPr/>
            <p:nvPr/>
          </p:nvGrpSpPr>
          <p:grpSpPr>
            <a:xfrm>
              <a:off x="2967694" y="3067553"/>
              <a:ext cx="2609195" cy="1555912"/>
              <a:chOff x="2967694" y="3067553"/>
              <a:chExt cx="2609195" cy="1555912"/>
            </a:xfrm>
          </p:grpSpPr>
          <p:sp>
            <p:nvSpPr>
              <p:cNvPr id="61" name="任意多边形：形状 26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2967694" y="3067553"/>
                <a:ext cx="2609195" cy="1555912"/>
              </a:xfrm>
              <a:prstGeom prst="leftArrow">
                <a:avLst/>
              </a:prstGeom>
              <a:solidFill>
                <a:srgbClr val="398F0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pic>
            <p:nvPicPr>
              <p:cNvPr id="62" name="图形 61"/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tretch>
                <a:fillRect/>
              </a:stretch>
            </p:blipFill>
            <p:spPr>
              <a:xfrm>
                <a:off x="4194887" y="3570379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58" name="组合 57"/>
            <p:cNvGrpSpPr/>
            <p:nvPr/>
          </p:nvGrpSpPr>
          <p:grpSpPr>
            <a:xfrm>
              <a:off x="722017" y="3118931"/>
              <a:ext cx="2143397" cy="748888"/>
              <a:chOff x="753942" y="1310717"/>
              <a:chExt cx="2143397" cy="748888"/>
            </a:xfrm>
          </p:grpSpPr>
          <p:sp>
            <p:nvSpPr>
              <p:cNvPr id="59" name="矩形 58"/>
              <p:cNvSpPr/>
              <p:nvPr>
                <p:custDataLst>
                  <p:tags r:id="rId38"/>
                </p:custDataLst>
              </p:nvPr>
            </p:nvSpPr>
            <p:spPr>
              <a:xfrm>
                <a:off x="753942" y="1310717"/>
                <a:ext cx="2096104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2.3.3</a:t>
                </a:r>
              </a:p>
            </p:txBody>
          </p:sp>
          <p:sp>
            <p:nvSpPr>
              <p:cNvPr id="60" name="矩形 59"/>
              <p:cNvSpPr/>
              <p:nvPr>
                <p:custDataLst>
                  <p:tags r:id="rId39"/>
                </p:custDataLst>
              </p:nvPr>
            </p:nvSpPr>
            <p:spPr>
              <a:xfrm>
                <a:off x="753942" y="1714511"/>
                <a:ext cx="2143397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2.3.3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5894387" y="2715646"/>
            <a:ext cx="4825579" cy="1606311"/>
            <a:chOff x="5894387" y="2715646"/>
            <a:chExt cx="4825579" cy="1606311"/>
          </a:xfrm>
        </p:grpSpPr>
        <p:grpSp>
          <p:nvGrpSpPr>
            <p:cNvPr id="64" name="组合 63"/>
            <p:cNvGrpSpPr/>
            <p:nvPr/>
          </p:nvGrpSpPr>
          <p:grpSpPr>
            <a:xfrm>
              <a:off x="5894387" y="2715646"/>
              <a:ext cx="2609195" cy="1606311"/>
              <a:chOff x="5894387" y="2715646"/>
              <a:chExt cx="2609195" cy="1606311"/>
            </a:xfrm>
          </p:grpSpPr>
          <p:sp>
            <p:nvSpPr>
              <p:cNvPr id="68" name="任意多边形：形状26"/>
              <p:cNvSpPr/>
              <p:nvPr>
                <p:custDataLst>
                  <p:tags r:id="rId36"/>
                </p:custDataLst>
              </p:nvPr>
            </p:nvSpPr>
            <p:spPr bwMode="auto">
              <a:xfrm rot="10800000">
                <a:off x="5894387" y="2715646"/>
                <a:ext cx="2609195" cy="1606311"/>
              </a:xfrm>
              <a:prstGeom prst="leftArrow">
                <a:avLst/>
              </a:prstGeom>
              <a:solidFill>
                <a:srgbClr val="4A7C5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pic>
            <p:nvPicPr>
              <p:cNvPr id="69" name="图形 68"/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/>
              </a:stretch>
            </p:blipFill>
            <p:spPr>
              <a:xfrm>
                <a:off x="6889803" y="322805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65" name="组合 64"/>
            <p:cNvGrpSpPr/>
            <p:nvPr/>
          </p:nvGrpSpPr>
          <p:grpSpPr>
            <a:xfrm>
              <a:off x="8623862" y="2715646"/>
              <a:ext cx="2096104" cy="748888"/>
              <a:chOff x="366437" y="1310717"/>
              <a:chExt cx="2096104" cy="748888"/>
            </a:xfrm>
          </p:grpSpPr>
          <p:sp>
            <p:nvSpPr>
              <p:cNvPr id="66" name="矩形 65"/>
              <p:cNvSpPr/>
              <p:nvPr>
                <p:custDataLst>
                  <p:tags r:id="rId34"/>
                </p:custDataLst>
              </p:nvPr>
            </p:nvSpPr>
            <p:spPr>
              <a:xfrm>
                <a:off x="366437" y="1310717"/>
                <a:ext cx="2096104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2.3.2</a:t>
                </a:r>
              </a:p>
            </p:txBody>
          </p:sp>
          <p:sp>
            <p:nvSpPr>
              <p:cNvPr id="67" name="矩形 66"/>
              <p:cNvSpPr/>
              <p:nvPr>
                <p:custDataLst>
                  <p:tags r:id="rId35"/>
                </p:custDataLst>
              </p:nvPr>
            </p:nvSpPr>
            <p:spPr>
              <a:xfrm>
                <a:off x="366437" y="1714511"/>
                <a:ext cx="2096104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2.3.2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70" name="组合 69"/>
          <p:cNvGrpSpPr/>
          <p:nvPr>
            <p:custDataLst>
              <p:tags r:id="rId4"/>
            </p:custDataLst>
          </p:nvPr>
        </p:nvGrpSpPr>
        <p:grpSpPr>
          <a:xfrm>
            <a:off x="4508033" y="4294230"/>
            <a:ext cx="6211932" cy="1657111"/>
            <a:chOff x="4508033" y="4294230"/>
            <a:chExt cx="6211932" cy="1657111"/>
          </a:xfrm>
        </p:grpSpPr>
        <p:grpSp>
          <p:nvGrpSpPr>
            <p:cNvPr id="71" name="组合 70"/>
            <p:cNvGrpSpPr/>
            <p:nvPr/>
          </p:nvGrpSpPr>
          <p:grpSpPr>
            <a:xfrm>
              <a:off x="4508033" y="4294230"/>
              <a:ext cx="2610000" cy="1657111"/>
              <a:chOff x="4508033" y="4294230"/>
              <a:chExt cx="2610000" cy="1657111"/>
            </a:xfrm>
          </p:grpSpPr>
          <p:sp>
            <p:nvSpPr>
              <p:cNvPr id="75" name="任意多边形：形状26"/>
              <p:cNvSpPr/>
              <p:nvPr>
                <p:custDataLst>
                  <p:tags r:id="rId32"/>
                </p:custDataLst>
              </p:nvPr>
            </p:nvSpPr>
            <p:spPr bwMode="auto">
              <a:xfrm rot="10800000">
                <a:off x="4508033" y="4294230"/>
                <a:ext cx="2610000" cy="1657111"/>
              </a:xfrm>
              <a:prstGeom prst="leftArrow">
                <a:avLst/>
              </a:prstGeom>
              <a:solidFill>
                <a:srgbClr val="68B0A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pic>
            <p:nvPicPr>
              <p:cNvPr id="76" name="图形 75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tretch>
                <a:fillRect/>
              </a:stretch>
            </p:blipFill>
            <p:spPr>
              <a:xfrm>
                <a:off x="5762945" y="4848134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72" name="组合 71"/>
            <p:cNvGrpSpPr/>
            <p:nvPr/>
          </p:nvGrpSpPr>
          <p:grpSpPr>
            <a:xfrm>
              <a:off x="7118032" y="4440304"/>
              <a:ext cx="3601933" cy="748888"/>
              <a:chOff x="366436" y="1310717"/>
              <a:chExt cx="3601933" cy="748888"/>
            </a:xfrm>
          </p:grpSpPr>
          <p:sp>
            <p:nvSpPr>
              <p:cNvPr id="73" name="矩形 72"/>
              <p:cNvSpPr/>
              <p:nvPr>
                <p:custDataLst>
                  <p:tags r:id="rId30"/>
                </p:custDataLst>
              </p:nvPr>
            </p:nvSpPr>
            <p:spPr>
              <a:xfrm>
                <a:off x="366437" y="1310717"/>
                <a:ext cx="2096104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2.3.4</a:t>
                </a:r>
              </a:p>
            </p:txBody>
          </p:sp>
          <p:sp>
            <p:nvSpPr>
              <p:cNvPr id="74" name="矩形 73"/>
              <p:cNvSpPr/>
              <p:nvPr>
                <p:custDataLst>
                  <p:tags r:id="rId31"/>
                </p:custDataLst>
              </p:nvPr>
            </p:nvSpPr>
            <p:spPr>
              <a:xfrm>
                <a:off x="366436" y="1714511"/>
                <a:ext cx="3601933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2.3.4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77" name="组合 76"/>
          <p:cNvGrpSpPr/>
          <p:nvPr>
            <p:custDataLst>
              <p:tags r:id="rId5"/>
            </p:custDataLst>
          </p:nvPr>
        </p:nvGrpSpPr>
        <p:grpSpPr>
          <a:xfrm>
            <a:off x="3679374" y="1662228"/>
            <a:ext cx="4075933" cy="4411967"/>
            <a:chOff x="3679374" y="1662228"/>
            <a:chExt cx="4075933" cy="4411967"/>
          </a:xfrm>
        </p:grpSpPr>
        <p:sp>
          <p:nvSpPr>
            <p:cNvPr id="78" name="矩形1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 rot="18810804">
              <a:off x="4704979" y="3794225"/>
              <a:ext cx="1122786" cy="239572"/>
            </a:xfrm>
            <a:prstGeom prst="rect">
              <a:avLst/>
            </a:prstGeom>
            <a:solidFill>
              <a:srgbClr val="398F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9" name="矩形13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 rot="18810804">
              <a:off x="4878719" y="3959176"/>
              <a:ext cx="1122786" cy="239572"/>
            </a:xfrm>
            <a:prstGeom prst="rect">
              <a:avLst/>
            </a:prstGeom>
            <a:solidFill>
              <a:srgbClr val="398F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0" name="矩形1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18810804">
              <a:off x="5053261" y="4123783"/>
              <a:ext cx="1122786" cy="241780"/>
            </a:xfrm>
            <a:prstGeom prst="rect">
              <a:avLst/>
            </a:prstGeom>
            <a:solidFill>
              <a:srgbClr val="398F0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1" name="矩形1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 rot="18810804">
              <a:off x="5476800" y="2983089"/>
              <a:ext cx="1122786" cy="239572"/>
            </a:xfrm>
            <a:prstGeom prst="rect">
              <a:avLst/>
            </a:prstGeom>
            <a:solidFill>
              <a:srgbClr val="4A7C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2" name="矩形16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 rot="18810804">
              <a:off x="5650141" y="3148212"/>
              <a:ext cx="1122786" cy="238468"/>
            </a:xfrm>
            <a:prstGeom prst="rect">
              <a:avLst/>
            </a:prstGeom>
            <a:solidFill>
              <a:srgbClr val="4A7C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3" name="矩形1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 rot="18810804">
              <a:off x="5823482" y="3312232"/>
              <a:ext cx="1122786" cy="239572"/>
            </a:xfrm>
            <a:prstGeom prst="rect">
              <a:avLst/>
            </a:prstGeom>
            <a:solidFill>
              <a:srgbClr val="4A7C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4" name="任意多边形：形状7"/>
            <p:cNvSpPr/>
            <p:nvPr>
              <p:custDataLst>
                <p:tags r:id="rId12"/>
              </p:custDataLst>
            </p:nvPr>
          </p:nvSpPr>
          <p:spPr bwMode="auto">
            <a:xfrm rot="18810804">
              <a:off x="7279475" y="1657992"/>
              <a:ext cx="230739" cy="720924"/>
            </a:xfrm>
            <a:custGeom>
              <a:avLst/>
              <a:gdLst>
                <a:gd name="T0" fmla="*/ 0 w 209"/>
                <a:gd name="T1" fmla="*/ 162 h 653"/>
                <a:gd name="T2" fmla="*/ 135 w 209"/>
                <a:gd name="T3" fmla="*/ 0 h 653"/>
                <a:gd name="T4" fmla="*/ 209 w 209"/>
                <a:gd name="T5" fmla="*/ 210 h 653"/>
                <a:gd name="T6" fmla="*/ 209 w 209"/>
                <a:gd name="T7" fmla="*/ 443 h 653"/>
                <a:gd name="T8" fmla="*/ 135 w 209"/>
                <a:gd name="T9" fmla="*/ 653 h 653"/>
                <a:gd name="T10" fmla="*/ 0 w 209"/>
                <a:gd name="T11" fmla="*/ 488 h 653"/>
                <a:gd name="T12" fmla="*/ 0 w 209"/>
                <a:gd name="T13" fmla="*/ 162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653">
                  <a:moveTo>
                    <a:pt x="0" y="162"/>
                  </a:moveTo>
                  <a:lnTo>
                    <a:pt x="135" y="0"/>
                  </a:lnTo>
                  <a:lnTo>
                    <a:pt x="209" y="210"/>
                  </a:lnTo>
                  <a:lnTo>
                    <a:pt x="209" y="443"/>
                  </a:lnTo>
                  <a:lnTo>
                    <a:pt x="135" y="653"/>
                  </a:lnTo>
                  <a:lnTo>
                    <a:pt x="0" y="488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BA17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5" name="任意多边形：形状18"/>
            <p:cNvSpPr/>
            <p:nvPr>
              <p:custDataLst>
                <p:tags r:id="rId13"/>
              </p:custDataLst>
            </p:nvPr>
          </p:nvSpPr>
          <p:spPr bwMode="auto">
            <a:xfrm rot="18810804">
              <a:off x="6222859" y="2146892"/>
              <a:ext cx="1208900" cy="239572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6" name="矩形19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 rot="18810804">
              <a:off x="6409495" y="2341867"/>
              <a:ext cx="1126099" cy="239572"/>
            </a:xfrm>
            <a:prstGeom prst="rect">
              <a:avLst/>
            </a:prstGeom>
            <a:solidFill>
              <a:srgbClr val="7AB6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7" name="任意多边形：形状 20"/>
            <p:cNvSpPr/>
            <p:nvPr>
              <p:custDataLst>
                <p:tags r:id="rId15"/>
              </p:custDataLst>
            </p:nvPr>
          </p:nvSpPr>
          <p:spPr bwMode="auto">
            <a:xfrm rot="18810804">
              <a:off x="6571141" y="2476450"/>
              <a:ext cx="1208900" cy="241780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8" name="椭圆2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 rot="18810804">
              <a:off x="7389324" y="1891912"/>
              <a:ext cx="57409" cy="2042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9" name="任意多边形：形状8"/>
            <p:cNvSpPr/>
            <p:nvPr>
              <p:custDataLst>
                <p:tags r:id="rId17"/>
              </p:custDataLst>
            </p:nvPr>
          </p:nvSpPr>
          <p:spPr bwMode="auto">
            <a:xfrm rot="18810804">
              <a:off x="3530426" y="5197053"/>
              <a:ext cx="1036673" cy="717612"/>
            </a:xfrm>
            <a:custGeom>
              <a:avLst/>
              <a:gdLst>
                <a:gd name="T0" fmla="*/ 793 w 939"/>
                <a:gd name="T1" fmla="*/ 650 h 650"/>
                <a:gd name="T2" fmla="*/ 0 w 939"/>
                <a:gd name="T3" fmla="*/ 326 h 650"/>
                <a:gd name="T4" fmla="*/ 793 w 939"/>
                <a:gd name="T5" fmla="*/ 0 h 650"/>
                <a:gd name="T6" fmla="*/ 939 w 939"/>
                <a:gd name="T7" fmla="*/ 0 h 650"/>
                <a:gd name="T8" fmla="*/ 939 w 939"/>
                <a:gd name="T9" fmla="*/ 650 h 650"/>
                <a:gd name="T10" fmla="*/ 793 w 939"/>
                <a:gd name="T11" fmla="*/ 6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9" h="650">
                  <a:moveTo>
                    <a:pt x="793" y="650"/>
                  </a:moveTo>
                  <a:lnTo>
                    <a:pt x="0" y="326"/>
                  </a:lnTo>
                  <a:lnTo>
                    <a:pt x="793" y="0"/>
                  </a:lnTo>
                  <a:lnTo>
                    <a:pt x="939" y="0"/>
                  </a:lnTo>
                  <a:lnTo>
                    <a:pt x="939" y="650"/>
                  </a:lnTo>
                  <a:lnTo>
                    <a:pt x="793" y="650"/>
                  </a:lnTo>
                  <a:close/>
                </a:path>
              </a:pathLst>
            </a:custGeom>
            <a:solidFill>
              <a:srgbClr val="D4AC8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0" name="任意多边形：形状9"/>
            <p:cNvSpPr/>
            <p:nvPr>
              <p:custDataLst>
                <p:tags r:id="rId18"/>
              </p:custDataLst>
            </p:nvPr>
          </p:nvSpPr>
          <p:spPr bwMode="auto">
            <a:xfrm rot="18810804">
              <a:off x="3870970" y="4637788"/>
              <a:ext cx="1212212" cy="239572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1 h 91"/>
                <a:gd name="T8" fmla="*/ 5 w 464"/>
                <a:gd name="T9" fmla="*/ 59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9"/>
                    <a:pt x="0" y="52"/>
                    <a:pt x="5" y="59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rgbClr val="68B0A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1" name="任意多边形：形状10"/>
            <p:cNvSpPr/>
            <p:nvPr>
              <p:custDataLst>
                <p:tags r:id="rId19"/>
              </p:custDataLst>
            </p:nvPr>
          </p:nvSpPr>
          <p:spPr bwMode="auto">
            <a:xfrm rot="18810804">
              <a:off x="4044310" y="4802911"/>
              <a:ext cx="1212212" cy="238468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39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rgbClr val="68B0A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2" name="任意多边形：形状11"/>
            <p:cNvSpPr/>
            <p:nvPr>
              <p:custDataLst>
                <p:tags r:id="rId20"/>
              </p:custDataLst>
            </p:nvPr>
          </p:nvSpPr>
          <p:spPr bwMode="auto">
            <a:xfrm rot="18810804">
              <a:off x="4217651" y="4966931"/>
              <a:ext cx="1212212" cy="239572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0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rgbClr val="68B0A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3" name="任意多边形：形状22"/>
            <p:cNvSpPr/>
            <p:nvPr>
              <p:custDataLst>
                <p:tags r:id="rId21"/>
              </p:custDataLst>
            </p:nvPr>
          </p:nvSpPr>
          <p:spPr bwMode="auto">
            <a:xfrm rot="18810804">
              <a:off x="3646253" y="5708514"/>
              <a:ext cx="298085" cy="231844"/>
            </a:xfrm>
            <a:custGeom>
              <a:avLst/>
              <a:gdLst>
                <a:gd name="T0" fmla="*/ 114 w 114"/>
                <a:gd name="T1" fmla="*/ 49 h 88"/>
                <a:gd name="T2" fmla="*/ 107 w 114"/>
                <a:gd name="T3" fmla="*/ 0 h 88"/>
                <a:gd name="T4" fmla="*/ 0 w 114"/>
                <a:gd name="T5" fmla="*/ 44 h 88"/>
                <a:gd name="T6" fmla="*/ 109 w 114"/>
                <a:gd name="T7" fmla="*/ 88 h 88"/>
                <a:gd name="T8" fmla="*/ 114 w 114"/>
                <a:gd name="T9" fmla="*/ 4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8">
                  <a:moveTo>
                    <a:pt x="114" y="49"/>
                  </a:moveTo>
                  <a:cubicBezTo>
                    <a:pt x="114" y="32"/>
                    <a:pt x="111" y="15"/>
                    <a:pt x="107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2" y="76"/>
                    <a:pt x="114" y="63"/>
                    <a:pt x="114" y="4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4" name="任意多边形：形状 20"/>
            <p:cNvSpPr/>
            <p:nvPr>
              <p:custDataLst>
                <p:tags r:id="rId22"/>
              </p:custDataLst>
            </p:nvPr>
          </p:nvSpPr>
          <p:spPr bwMode="auto">
            <a:xfrm rot="18810804">
              <a:off x="6571141" y="2476450"/>
              <a:ext cx="1208900" cy="241780"/>
            </a:xfrm>
            <a:custGeom>
              <a:avLst/>
              <a:gdLst>
                <a:gd name="T0" fmla="*/ 1095 w 1095"/>
                <a:gd name="T1" fmla="*/ 219 h 219"/>
                <a:gd name="T2" fmla="*/ 1020 w 1095"/>
                <a:gd name="T3" fmla="*/ 0 h 219"/>
                <a:gd name="T4" fmla="*/ 0 w 1095"/>
                <a:gd name="T5" fmla="*/ 0 h 219"/>
                <a:gd name="T6" fmla="*/ 0 w 1095"/>
                <a:gd name="T7" fmla="*/ 219 h 219"/>
                <a:gd name="T8" fmla="*/ 1095 w 1095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9">
                  <a:moveTo>
                    <a:pt x="1095" y="219"/>
                  </a:moveTo>
                  <a:lnTo>
                    <a:pt x="1020" y="0"/>
                  </a:lnTo>
                  <a:lnTo>
                    <a:pt x="0" y="0"/>
                  </a:lnTo>
                  <a:lnTo>
                    <a:pt x="0" y="219"/>
                  </a:lnTo>
                  <a:lnTo>
                    <a:pt x="1095" y="219"/>
                  </a:ln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5" name="任意多边形：形状18"/>
            <p:cNvSpPr/>
            <p:nvPr>
              <p:custDataLst>
                <p:tags r:id="rId23"/>
              </p:custDataLst>
            </p:nvPr>
          </p:nvSpPr>
          <p:spPr bwMode="auto">
            <a:xfrm rot="18810804">
              <a:off x="6222859" y="2146892"/>
              <a:ext cx="1208900" cy="239572"/>
            </a:xfrm>
            <a:custGeom>
              <a:avLst/>
              <a:gdLst>
                <a:gd name="T0" fmla="*/ 1020 w 1095"/>
                <a:gd name="T1" fmla="*/ 217 h 217"/>
                <a:gd name="T2" fmla="*/ 1095 w 1095"/>
                <a:gd name="T3" fmla="*/ 0 h 217"/>
                <a:gd name="T4" fmla="*/ 0 w 1095"/>
                <a:gd name="T5" fmla="*/ 0 h 217"/>
                <a:gd name="T6" fmla="*/ 0 w 1095"/>
                <a:gd name="T7" fmla="*/ 217 h 217"/>
                <a:gd name="T8" fmla="*/ 1020 w 1095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217">
                  <a:moveTo>
                    <a:pt x="1020" y="217"/>
                  </a:moveTo>
                  <a:lnTo>
                    <a:pt x="1095" y="0"/>
                  </a:lnTo>
                  <a:lnTo>
                    <a:pt x="0" y="0"/>
                  </a:lnTo>
                  <a:lnTo>
                    <a:pt x="0" y="217"/>
                  </a:lnTo>
                  <a:lnTo>
                    <a:pt x="1020" y="217"/>
                  </a:lnTo>
                  <a:close/>
                </a:path>
              </a:pathLst>
            </a:custGeom>
            <a:solidFill>
              <a:schemeClr val="bg1">
                <a:alpha val="3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6" name="矩形17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 rot="18810804">
              <a:off x="5825940" y="3321159"/>
              <a:ext cx="1107882" cy="239572"/>
            </a:xfrm>
            <a:prstGeom prst="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7" name="矩形15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 rot="18810804">
              <a:off x="5478637" y="2991728"/>
              <a:ext cx="1108616" cy="239572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8" name="矩形17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 rot="18810804">
              <a:off x="5064978" y="4124679"/>
              <a:ext cx="1106807" cy="239572"/>
            </a:xfrm>
            <a:prstGeom prst="rect">
              <a:avLst/>
            </a:prstGeom>
            <a:solidFill>
              <a:schemeClr val="tx1">
                <a:alpha val="1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9" name="矩形15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 rot="18810804">
              <a:off x="4712402" y="3788060"/>
              <a:ext cx="1109677" cy="239572"/>
            </a:xfrm>
            <a:prstGeom prst="rect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00" name="任意多边形：形状11"/>
            <p:cNvSpPr/>
            <p:nvPr>
              <p:custDataLst>
                <p:tags r:id="rId28"/>
              </p:custDataLst>
            </p:nvPr>
          </p:nvSpPr>
          <p:spPr bwMode="auto">
            <a:xfrm rot="18810804">
              <a:off x="4215217" y="4966930"/>
              <a:ext cx="1212212" cy="239572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2 h 91"/>
                <a:gd name="T8" fmla="*/ 5 w 464"/>
                <a:gd name="T9" fmla="*/ 60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0" y="40"/>
                    <a:pt x="0" y="52"/>
                    <a:pt x="5" y="6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tx1">
                <a:alpha val="1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01" name="任意多边形：形状9"/>
            <p:cNvSpPr/>
            <p:nvPr>
              <p:custDataLst>
                <p:tags r:id="rId29"/>
              </p:custDataLst>
            </p:nvPr>
          </p:nvSpPr>
          <p:spPr bwMode="auto">
            <a:xfrm rot="18810804">
              <a:off x="3869739" y="4637790"/>
              <a:ext cx="1212212" cy="239572"/>
            </a:xfrm>
            <a:custGeom>
              <a:avLst/>
              <a:gdLst>
                <a:gd name="T0" fmla="*/ 464 w 464"/>
                <a:gd name="T1" fmla="*/ 0 h 91"/>
                <a:gd name="T2" fmla="*/ 41 w 464"/>
                <a:gd name="T3" fmla="*/ 0 h 91"/>
                <a:gd name="T4" fmla="*/ 16 w 464"/>
                <a:gd name="T5" fmla="*/ 14 h 91"/>
                <a:gd name="T6" fmla="*/ 5 w 464"/>
                <a:gd name="T7" fmla="*/ 31 h 91"/>
                <a:gd name="T8" fmla="*/ 5 w 464"/>
                <a:gd name="T9" fmla="*/ 59 h 91"/>
                <a:gd name="T10" fmla="*/ 16 w 464"/>
                <a:gd name="T11" fmla="*/ 77 h 91"/>
                <a:gd name="T12" fmla="*/ 41 w 464"/>
                <a:gd name="T13" fmla="*/ 91 h 91"/>
                <a:gd name="T14" fmla="*/ 464 w 464"/>
                <a:gd name="T15" fmla="*/ 91 h 91"/>
                <a:gd name="T16" fmla="*/ 464 w 464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91">
                  <a:moveTo>
                    <a:pt x="4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2" y="0"/>
                    <a:pt x="21" y="6"/>
                    <a:pt x="16" y="14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9"/>
                    <a:pt x="0" y="52"/>
                    <a:pt x="5" y="59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1" y="85"/>
                    <a:pt x="32" y="91"/>
                    <a:pt x="41" y="91"/>
                  </a:cubicBezTo>
                  <a:cubicBezTo>
                    <a:pt x="464" y="91"/>
                    <a:pt x="464" y="91"/>
                    <a:pt x="464" y="91"/>
                  </a:cubicBezTo>
                  <a:lnTo>
                    <a:pt x="464" y="0"/>
                  </a:lnTo>
                  <a:close/>
                </a:path>
              </a:pathLst>
            </a:custGeom>
            <a:solidFill>
              <a:schemeClr val="bg1">
                <a:alpha val="3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3630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2.4</a:t>
            </a:r>
          </a:p>
        </p:txBody>
      </p:sp>
      <p:sp>
        <p:nvSpPr>
          <p:cNvPr id="4" name="矩形 3"/>
          <p:cNvSpPr/>
          <p:nvPr/>
        </p:nvSpPr>
        <p:spPr>
          <a:xfrm>
            <a:off x="3309620" y="1327568"/>
            <a:ext cx="9133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90C0A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1200" b="1" dirty="0">
                <a:solidFill>
                  <a:srgbClr val="90C0A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2.4</a:t>
            </a:r>
            <a:endParaRPr lang="zh-CN" altLang="en-US" sz="1200" b="1" dirty="0">
              <a:solidFill>
                <a:srgbClr val="90C0AA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36121" y="1801756"/>
            <a:ext cx="2449668" cy="978011"/>
            <a:chOff x="2897628" y="1801756"/>
            <a:chExt cx="2449668" cy="978011"/>
          </a:xfrm>
          <a:solidFill>
            <a:srgbClr val="90C0AA"/>
          </a:solidFill>
        </p:grpSpPr>
        <p:sp>
          <p:nvSpPr>
            <p:cNvPr id="6" name="任意多边形 5"/>
            <p:cNvSpPr/>
            <p:nvPr/>
          </p:nvSpPr>
          <p:spPr bwMode="auto">
            <a:xfrm>
              <a:off x="2897628" y="1801756"/>
              <a:ext cx="2449668" cy="978011"/>
            </a:xfrm>
            <a:custGeom>
              <a:avLst/>
              <a:gdLst>
                <a:gd name="T0" fmla="*/ 281 w 1245"/>
                <a:gd name="T1" fmla="*/ 0 h 427"/>
                <a:gd name="T2" fmla="*/ 0 w 1245"/>
                <a:gd name="T3" fmla="*/ 427 h 427"/>
                <a:gd name="T4" fmla="*/ 1245 w 1245"/>
                <a:gd name="T5" fmla="*/ 427 h 427"/>
                <a:gd name="T6" fmla="*/ 963 w 1245"/>
                <a:gd name="T7" fmla="*/ 0 h 427"/>
                <a:gd name="T8" fmla="*/ 281 w 1245"/>
                <a:gd name="T9" fmla="*/ 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5" h="427">
                  <a:moveTo>
                    <a:pt x="281" y="0"/>
                  </a:moveTo>
                  <a:lnTo>
                    <a:pt x="0" y="427"/>
                  </a:lnTo>
                  <a:lnTo>
                    <a:pt x="1245" y="427"/>
                  </a:lnTo>
                  <a:lnTo>
                    <a:pt x="963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28575">
              <a:solidFill>
                <a:srgbClr val="F9F9F9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72754" y="2087269"/>
              <a:ext cx="1497447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2.4.1</a:t>
              </a:r>
              <a:endParaRPr lang="zh-CN" altLang="en-US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79289" y="2779767"/>
            <a:ext cx="3561367" cy="975720"/>
            <a:chOff x="2340796" y="2779767"/>
            <a:chExt cx="3561367" cy="975720"/>
          </a:xfrm>
          <a:solidFill>
            <a:srgbClr val="68B0AC"/>
          </a:solidFill>
        </p:grpSpPr>
        <p:sp>
          <p:nvSpPr>
            <p:cNvPr id="9" name="任意多边形 6"/>
            <p:cNvSpPr/>
            <p:nvPr/>
          </p:nvSpPr>
          <p:spPr bwMode="auto">
            <a:xfrm>
              <a:off x="2340796" y="2779767"/>
              <a:ext cx="3561367" cy="975720"/>
            </a:xfrm>
            <a:custGeom>
              <a:avLst/>
              <a:gdLst>
                <a:gd name="T0" fmla="*/ 283 w 1810"/>
                <a:gd name="T1" fmla="*/ 0 h 426"/>
                <a:gd name="T2" fmla="*/ 0 w 1810"/>
                <a:gd name="T3" fmla="*/ 426 h 426"/>
                <a:gd name="T4" fmla="*/ 1810 w 1810"/>
                <a:gd name="T5" fmla="*/ 426 h 426"/>
                <a:gd name="T6" fmla="*/ 1528 w 1810"/>
                <a:gd name="T7" fmla="*/ 0 h 426"/>
                <a:gd name="T8" fmla="*/ 283 w 1810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0" h="426">
                  <a:moveTo>
                    <a:pt x="283" y="0"/>
                  </a:moveTo>
                  <a:lnTo>
                    <a:pt x="0" y="426"/>
                  </a:lnTo>
                  <a:lnTo>
                    <a:pt x="1810" y="426"/>
                  </a:lnTo>
                  <a:lnTo>
                    <a:pt x="1528" y="0"/>
                  </a:lnTo>
                  <a:lnTo>
                    <a:pt x="283" y="0"/>
                  </a:lnTo>
                  <a:close/>
                </a:path>
              </a:pathLst>
            </a:custGeom>
            <a:grpFill/>
            <a:ln w="28575">
              <a:solidFill>
                <a:srgbClr val="F9F9F9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372754" y="3035646"/>
              <a:ext cx="1497447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2.4.2</a:t>
              </a:r>
              <a:endParaRPr lang="zh-CN" altLang="en-US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426391" y="3755488"/>
            <a:ext cx="4667160" cy="973430"/>
            <a:chOff x="1787898" y="3755488"/>
            <a:chExt cx="4667160" cy="973430"/>
          </a:xfrm>
          <a:solidFill>
            <a:srgbClr val="7AB677"/>
          </a:solidFill>
        </p:grpSpPr>
        <p:sp>
          <p:nvSpPr>
            <p:cNvPr id="12" name="任意多边形7"/>
            <p:cNvSpPr/>
            <p:nvPr/>
          </p:nvSpPr>
          <p:spPr bwMode="auto">
            <a:xfrm>
              <a:off x="1787898" y="3755488"/>
              <a:ext cx="4667160" cy="973430"/>
            </a:xfrm>
            <a:custGeom>
              <a:avLst/>
              <a:gdLst>
                <a:gd name="T0" fmla="*/ 281 w 2372"/>
                <a:gd name="T1" fmla="*/ 0 h 425"/>
                <a:gd name="T2" fmla="*/ 0 w 2372"/>
                <a:gd name="T3" fmla="*/ 425 h 425"/>
                <a:gd name="T4" fmla="*/ 2372 w 2372"/>
                <a:gd name="T5" fmla="*/ 425 h 425"/>
                <a:gd name="T6" fmla="*/ 2091 w 2372"/>
                <a:gd name="T7" fmla="*/ 0 h 425"/>
                <a:gd name="T8" fmla="*/ 281 w 2372"/>
                <a:gd name="T9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2" h="425">
                  <a:moveTo>
                    <a:pt x="281" y="0"/>
                  </a:moveTo>
                  <a:lnTo>
                    <a:pt x="0" y="425"/>
                  </a:lnTo>
                  <a:lnTo>
                    <a:pt x="2372" y="425"/>
                  </a:lnTo>
                  <a:lnTo>
                    <a:pt x="2091" y="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28575">
              <a:solidFill>
                <a:srgbClr val="F9F9F9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372754" y="4011366"/>
              <a:ext cx="1497447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2.4.3</a:t>
              </a:r>
              <a:endParaRPr lang="zh-CN" altLang="en-US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69560" y="4728916"/>
            <a:ext cx="5780825" cy="975720"/>
            <a:chOff x="1231067" y="4728916"/>
            <a:chExt cx="5780825" cy="975720"/>
          </a:xfrm>
        </p:grpSpPr>
        <p:sp>
          <p:nvSpPr>
            <p:cNvPr id="15" name="任意多边形8"/>
            <p:cNvSpPr/>
            <p:nvPr/>
          </p:nvSpPr>
          <p:spPr bwMode="auto">
            <a:xfrm>
              <a:off x="1231067" y="4728916"/>
              <a:ext cx="5780825" cy="975720"/>
            </a:xfrm>
            <a:custGeom>
              <a:avLst/>
              <a:gdLst>
                <a:gd name="T0" fmla="*/ 283 w 2938"/>
                <a:gd name="T1" fmla="*/ 0 h 426"/>
                <a:gd name="T2" fmla="*/ 2655 w 2938"/>
                <a:gd name="T3" fmla="*/ 0 h 426"/>
                <a:gd name="T4" fmla="*/ 2938 w 2938"/>
                <a:gd name="T5" fmla="*/ 426 h 426"/>
                <a:gd name="T6" fmla="*/ 0 w 2938"/>
                <a:gd name="T7" fmla="*/ 426 h 426"/>
                <a:gd name="T8" fmla="*/ 283 w 2938"/>
                <a:gd name="T9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8" h="426">
                  <a:moveTo>
                    <a:pt x="283" y="0"/>
                  </a:moveTo>
                  <a:lnTo>
                    <a:pt x="2655" y="0"/>
                  </a:lnTo>
                  <a:lnTo>
                    <a:pt x="2938" y="426"/>
                  </a:lnTo>
                  <a:lnTo>
                    <a:pt x="0" y="42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4A7C59"/>
            </a:solidFill>
            <a:ln w="28575">
              <a:solidFill>
                <a:srgbClr val="F9F9F9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320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372754" y="4984797"/>
              <a:ext cx="14974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2.4.4</a:t>
              </a:r>
              <a:endParaRPr lang="zh-CN" altLang="en-US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46165" y="1240398"/>
            <a:ext cx="6065120" cy="1191837"/>
            <a:chOff x="4907672" y="1240398"/>
            <a:chExt cx="6065120" cy="1191837"/>
          </a:xfrm>
        </p:grpSpPr>
        <p:grpSp>
          <p:nvGrpSpPr>
            <p:cNvPr id="18" name="组合 17"/>
            <p:cNvGrpSpPr/>
            <p:nvPr/>
          </p:nvGrpSpPr>
          <p:grpSpPr>
            <a:xfrm>
              <a:off x="7511197" y="1240398"/>
              <a:ext cx="3461595" cy="804134"/>
              <a:chOff x="1101926" y="3327297"/>
              <a:chExt cx="3461595" cy="804134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101926" y="3327297"/>
                <a:ext cx="2060501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2.4.1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101926" y="3786337"/>
                <a:ext cx="3461595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2.4.1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907672" y="1445512"/>
              <a:ext cx="2500124" cy="986723"/>
              <a:chOff x="4907672" y="1445512"/>
              <a:chExt cx="2500124" cy="986723"/>
            </a:xfrm>
          </p:grpSpPr>
          <p:sp>
            <p:nvSpPr>
              <p:cNvPr id="20" name="椭圆11"/>
              <p:cNvSpPr/>
              <p:nvPr/>
            </p:nvSpPr>
            <p:spPr>
              <a:xfrm>
                <a:off x="4907672" y="2149288"/>
                <a:ext cx="282947" cy="282947"/>
              </a:xfrm>
              <a:prstGeom prst="ellipse">
                <a:avLst/>
              </a:prstGeom>
              <a:solidFill>
                <a:srgbClr val="90C0AA"/>
              </a:solidFill>
              <a:ln w="28575">
                <a:solidFill>
                  <a:srgbClr val="F9F9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1" name="肘形接點 23"/>
              <p:cNvSpPr>
                <a:spLocks noChangeShapeType="1"/>
              </p:cNvSpPr>
              <p:nvPr/>
            </p:nvSpPr>
            <p:spPr bwMode="auto">
              <a:xfrm rot="5400000" flipH="1" flipV="1">
                <a:off x="5939311" y="680802"/>
                <a:ext cx="703776" cy="2233195"/>
              </a:xfrm>
              <a:custGeom>
                <a:avLst/>
                <a:gdLst>
                  <a:gd name="connsiteX0" fmla="*/ 0 w 681038"/>
                  <a:gd name="connsiteY0" fmla="*/ 0 h 2268538"/>
                  <a:gd name="connsiteX1" fmla="*/ 681038 w 681038"/>
                  <a:gd name="connsiteY1" fmla="*/ 0 h 2268538"/>
                  <a:gd name="connsiteX2" fmla="*/ 681038 w 681038"/>
                  <a:gd name="connsiteY2" fmla="*/ 2268538 h 2268538"/>
                  <a:gd name="connsiteX0-1" fmla="*/ 0 w 626447"/>
                  <a:gd name="connsiteY0-2" fmla="*/ 0 h 2732562"/>
                  <a:gd name="connsiteX1-3" fmla="*/ 626447 w 626447"/>
                  <a:gd name="connsiteY1-4" fmla="*/ 464024 h 2732562"/>
                  <a:gd name="connsiteX2-5" fmla="*/ 626447 w 626447"/>
                  <a:gd name="connsiteY2-6" fmla="*/ 2732562 h 2732562"/>
                  <a:gd name="connsiteX0-7" fmla="*/ 0 w 626447"/>
                  <a:gd name="connsiteY0-8" fmla="*/ 0 h 2200551"/>
                  <a:gd name="connsiteX1-9" fmla="*/ 626447 w 626447"/>
                  <a:gd name="connsiteY1-10" fmla="*/ 464024 h 2200551"/>
                  <a:gd name="connsiteX2-11" fmla="*/ 622250 w 626447"/>
                  <a:gd name="connsiteY2-12" fmla="*/ 2200551 h 2200551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6447" h="2200551" fill="none">
                    <a:moveTo>
                      <a:pt x="0" y="0"/>
                    </a:moveTo>
                    <a:lnTo>
                      <a:pt x="626447" y="464024"/>
                    </a:lnTo>
                    <a:cubicBezTo>
                      <a:pt x="626447" y="1220203"/>
                      <a:pt x="622250" y="1444372"/>
                      <a:pt x="622250" y="2200551"/>
                    </a:cubicBezTo>
                  </a:path>
                </a:pathLst>
              </a:custGeom>
              <a:noFill/>
              <a:ln w="9525" cap="flat" cmpd="sng">
                <a:solidFill>
                  <a:srgbClr val="90C0AA"/>
                </a:solidFill>
                <a:prstDash val="dash"/>
                <a:bevel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5107111" y="2477617"/>
            <a:ext cx="5504174" cy="931484"/>
            <a:chOff x="5468618" y="2477617"/>
            <a:chExt cx="5504174" cy="931484"/>
          </a:xfrm>
        </p:grpSpPr>
        <p:grpSp>
          <p:nvGrpSpPr>
            <p:cNvPr id="25" name="组合 24"/>
            <p:cNvGrpSpPr/>
            <p:nvPr/>
          </p:nvGrpSpPr>
          <p:grpSpPr>
            <a:xfrm>
              <a:off x="7511197" y="2477617"/>
              <a:ext cx="3461595" cy="804134"/>
              <a:chOff x="1101926" y="3327297"/>
              <a:chExt cx="3461595" cy="80413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101926" y="3327297"/>
                <a:ext cx="2060501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2.4.2</a:t>
                </a:r>
                <a:endPara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101926" y="3786337"/>
                <a:ext cx="3461595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2.4.2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468618" y="2729296"/>
              <a:ext cx="1939178" cy="679805"/>
              <a:chOff x="5468618" y="2729296"/>
              <a:chExt cx="1939178" cy="679805"/>
            </a:xfrm>
          </p:grpSpPr>
          <p:sp>
            <p:nvSpPr>
              <p:cNvPr id="27" name="椭圆12"/>
              <p:cNvSpPr/>
              <p:nvPr/>
            </p:nvSpPr>
            <p:spPr>
              <a:xfrm>
                <a:off x="5468618" y="3126154"/>
                <a:ext cx="282947" cy="282947"/>
              </a:xfrm>
              <a:prstGeom prst="ellipse">
                <a:avLst/>
              </a:prstGeom>
              <a:solidFill>
                <a:srgbClr val="68B0AC"/>
              </a:solidFill>
              <a:ln w="28575">
                <a:solidFill>
                  <a:srgbClr val="F9F9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8" name="肘形接點 23"/>
              <p:cNvSpPr>
                <a:spLocks noChangeShapeType="1"/>
              </p:cNvSpPr>
              <p:nvPr/>
            </p:nvSpPr>
            <p:spPr bwMode="auto">
              <a:xfrm rot="5400000" flipH="1" flipV="1">
                <a:off x="6350521" y="2130341"/>
                <a:ext cx="458319" cy="1656230"/>
              </a:xfrm>
              <a:custGeom>
                <a:avLst/>
                <a:gdLst>
                  <a:gd name="connsiteX0" fmla="*/ 0 w 681038"/>
                  <a:gd name="connsiteY0" fmla="*/ 0 h 2268538"/>
                  <a:gd name="connsiteX1" fmla="*/ 681038 w 681038"/>
                  <a:gd name="connsiteY1" fmla="*/ 0 h 2268538"/>
                  <a:gd name="connsiteX2" fmla="*/ 681038 w 681038"/>
                  <a:gd name="connsiteY2" fmla="*/ 2268538 h 2268538"/>
                  <a:gd name="connsiteX0-1" fmla="*/ 0 w 626447"/>
                  <a:gd name="connsiteY0-2" fmla="*/ 0 h 2732562"/>
                  <a:gd name="connsiteX1-3" fmla="*/ 626447 w 626447"/>
                  <a:gd name="connsiteY1-4" fmla="*/ 464024 h 2732562"/>
                  <a:gd name="connsiteX2-5" fmla="*/ 626447 w 626447"/>
                  <a:gd name="connsiteY2-6" fmla="*/ 2732562 h 2732562"/>
                  <a:gd name="connsiteX0-7" fmla="*/ 0 w 626447"/>
                  <a:gd name="connsiteY0-8" fmla="*/ 0 h 2084046"/>
                  <a:gd name="connsiteX1-9" fmla="*/ 626447 w 626447"/>
                  <a:gd name="connsiteY1-10" fmla="*/ 464024 h 2084046"/>
                  <a:gd name="connsiteX2-11" fmla="*/ 626446 w 626447"/>
                  <a:gd name="connsiteY2-12" fmla="*/ 2084046 h 208404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</a:cxnLst>
                <a:rect l="l" t="t" r="r" b="b"/>
                <a:pathLst>
                  <a:path w="626447" h="2084046" fill="none">
                    <a:moveTo>
                      <a:pt x="0" y="0"/>
                    </a:moveTo>
                    <a:lnTo>
                      <a:pt x="626447" y="464024"/>
                    </a:lnTo>
                    <a:cubicBezTo>
                      <a:pt x="626447" y="1220203"/>
                      <a:pt x="626446" y="1327867"/>
                      <a:pt x="626446" y="2084046"/>
                    </a:cubicBezTo>
                  </a:path>
                </a:pathLst>
              </a:custGeom>
              <a:noFill/>
              <a:ln w="9525" cap="flat" cmpd="sng">
                <a:solidFill>
                  <a:srgbClr val="68B0AC"/>
                </a:solidFill>
                <a:prstDash val="dash"/>
                <a:bevel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5675056" y="3714836"/>
            <a:ext cx="4936229" cy="804134"/>
            <a:chOff x="6036563" y="3714836"/>
            <a:chExt cx="4936229" cy="804134"/>
          </a:xfrm>
        </p:grpSpPr>
        <p:grpSp>
          <p:nvGrpSpPr>
            <p:cNvPr id="32" name="组合 31"/>
            <p:cNvGrpSpPr/>
            <p:nvPr/>
          </p:nvGrpSpPr>
          <p:grpSpPr>
            <a:xfrm>
              <a:off x="7511197" y="3714836"/>
              <a:ext cx="3461595" cy="804134"/>
              <a:chOff x="1101926" y="3327297"/>
              <a:chExt cx="3461595" cy="804134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1101926" y="3327297"/>
                <a:ext cx="2060501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2.4.3</a:t>
                </a:r>
                <a:endPara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101926" y="3786337"/>
                <a:ext cx="3461595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2.4.3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6036563" y="4100730"/>
              <a:ext cx="1371233" cy="282947"/>
              <a:chOff x="6036563" y="4100730"/>
              <a:chExt cx="1371233" cy="282947"/>
            </a:xfrm>
          </p:grpSpPr>
          <p:sp>
            <p:nvSpPr>
              <p:cNvPr id="34" name="椭圆13"/>
              <p:cNvSpPr/>
              <p:nvPr/>
            </p:nvSpPr>
            <p:spPr>
              <a:xfrm>
                <a:off x="6036563" y="4100730"/>
                <a:ext cx="282947" cy="282947"/>
              </a:xfrm>
              <a:prstGeom prst="ellipse">
                <a:avLst/>
              </a:prstGeom>
              <a:solidFill>
                <a:srgbClr val="7AB677"/>
              </a:solidFill>
              <a:ln w="28575">
                <a:solidFill>
                  <a:srgbClr val="F9F9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cxnSp>
            <p:nvCxnSpPr>
              <p:cNvPr id="35" name="直接连接符 34"/>
              <p:cNvCxnSpPr>
                <a:stCxn id="34" idx="6"/>
              </p:cNvCxnSpPr>
              <p:nvPr/>
            </p:nvCxnSpPr>
            <p:spPr>
              <a:xfrm flipV="1">
                <a:off x="6319510" y="4234382"/>
                <a:ext cx="1088286" cy="7822"/>
              </a:xfrm>
              <a:prstGeom prst="line">
                <a:avLst/>
              </a:prstGeom>
              <a:noFill/>
              <a:ln w="9525" cap="flat" cmpd="sng">
                <a:solidFill>
                  <a:srgbClr val="7AB677"/>
                </a:solidFill>
                <a:prstDash val="dash"/>
                <a:bevel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8" name="组合 37"/>
          <p:cNvGrpSpPr/>
          <p:nvPr/>
        </p:nvGrpSpPr>
        <p:grpSpPr>
          <a:xfrm>
            <a:off x="6232035" y="4952056"/>
            <a:ext cx="4379250" cy="804134"/>
            <a:chOff x="6593542" y="4952056"/>
            <a:chExt cx="4379250" cy="804134"/>
          </a:xfrm>
        </p:grpSpPr>
        <p:grpSp>
          <p:nvGrpSpPr>
            <p:cNvPr id="39" name="组合 38"/>
            <p:cNvGrpSpPr/>
            <p:nvPr/>
          </p:nvGrpSpPr>
          <p:grpSpPr>
            <a:xfrm>
              <a:off x="7511197" y="4952056"/>
              <a:ext cx="3461595" cy="804134"/>
              <a:chOff x="1101926" y="3327297"/>
              <a:chExt cx="3461595" cy="804134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1101926" y="3327297"/>
                <a:ext cx="2060501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2.4.4</a:t>
                </a:r>
                <a:endPara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101926" y="3786337"/>
                <a:ext cx="3461595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2.4.4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593542" y="5075303"/>
              <a:ext cx="814254" cy="282947"/>
              <a:chOff x="6593542" y="5075303"/>
              <a:chExt cx="814254" cy="282947"/>
            </a:xfrm>
          </p:grpSpPr>
          <p:sp>
            <p:nvSpPr>
              <p:cNvPr id="41" name="椭圆14"/>
              <p:cNvSpPr/>
              <p:nvPr/>
            </p:nvSpPr>
            <p:spPr>
              <a:xfrm>
                <a:off x="6593542" y="5075303"/>
                <a:ext cx="282947" cy="282947"/>
              </a:xfrm>
              <a:prstGeom prst="ellipse">
                <a:avLst/>
              </a:prstGeom>
              <a:solidFill>
                <a:srgbClr val="4A7C59"/>
              </a:solidFill>
              <a:ln w="28575">
                <a:solidFill>
                  <a:srgbClr val="F9F9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 flipV="1">
                <a:off x="6876489" y="5192928"/>
                <a:ext cx="531307" cy="1"/>
              </a:xfrm>
              <a:prstGeom prst="line">
                <a:avLst/>
              </a:prstGeom>
              <a:noFill/>
              <a:ln w="9525" cap="flat" cmpd="sng">
                <a:solidFill>
                  <a:srgbClr val="4A7C59"/>
                </a:solidFill>
                <a:prstDash val="dash"/>
                <a:bevel/>
                <a:headEnd type="oval" w="med" len="med"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517219"/>
            <a:ext cx="12192000" cy="359596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0" y="1865141"/>
            <a:ext cx="12192000" cy="3652077"/>
          </a:xfrm>
          <a:prstGeom prst="roundRect">
            <a:avLst>
              <a:gd name="adj" fmla="val 0"/>
            </a:avLst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020108" y="1505544"/>
            <a:ext cx="7171892" cy="336605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48850" y="1295440"/>
            <a:ext cx="4002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7AB677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THREE</a:t>
            </a:r>
            <a:endParaRPr lang="zh-CN" altLang="en-US" sz="4000" b="1" dirty="0">
              <a:solidFill>
                <a:srgbClr val="7AB677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1505544"/>
            <a:ext cx="678094" cy="382391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613956" y="3356260"/>
            <a:ext cx="2964087" cy="969496"/>
            <a:chOff x="4652290" y="3100862"/>
            <a:chExt cx="2964087" cy="969496"/>
          </a:xfrm>
        </p:grpSpPr>
        <p:sp>
          <p:nvSpPr>
            <p:cNvPr id="56" name="文本框 55"/>
            <p:cNvSpPr txBox="1"/>
            <p:nvPr/>
          </p:nvSpPr>
          <p:spPr>
            <a:xfrm>
              <a:off x="4652290" y="3100862"/>
              <a:ext cx="296408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4652290" y="3793359"/>
              <a:ext cx="29640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en-US" altLang="zh-CN" sz="12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56158" y="2448521"/>
            <a:ext cx="1279682" cy="707886"/>
            <a:chOff x="5456158" y="2585332"/>
            <a:chExt cx="1279682" cy="707886"/>
          </a:xfrm>
        </p:grpSpPr>
        <p:sp>
          <p:nvSpPr>
            <p:cNvPr id="54" name="文本框 53"/>
            <p:cNvSpPr txBox="1"/>
            <p:nvPr/>
          </p:nvSpPr>
          <p:spPr>
            <a:xfrm>
              <a:off x="5648526" y="2585332"/>
              <a:ext cx="894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03</a:t>
              </a:r>
              <a:endParaRPr lang="zh-CN" altLang="en-US" sz="40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5456158" y="2587757"/>
              <a:ext cx="1279682" cy="7030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A7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418973" y="4603069"/>
            <a:ext cx="3354055" cy="307777"/>
            <a:chOff x="3695254" y="4127162"/>
            <a:chExt cx="3354055" cy="307777"/>
          </a:xfrm>
        </p:grpSpPr>
        <p:grpSp>
          <p:nvGrpSpPr>
            <p:cNvPr id="59" name="组合 58"/>
            <p:cNvGrpSpPr/>
            <p:nvPr/>
          </p:nvGrpSpPr>
          <p:grpSpPr>
            <a:xfrm>
              <a:off x="3695254" y="4127162"/>
              <a:ext cx="1074233" cy="307777"/>
              <a:chOff x="3695254" y="4127162"/>
              <a:chExt cx="1074233" cy="307777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3.1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68B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835165" y="4127162"/>
              <a:ext cx="1074233" cy="307777"/>
              <a:chOff x="3695254" y="4127162"/>
              <a:chExt cx="1074233" cy="307777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3.2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7AB6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975076" y="4127162"/>
              <a:ext cx="1074233" cy="307777"/>
              <a:chOff x="3695254" y="4127162"/>
              <a:chExt cx="1074233" cy="307777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3.3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90C0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423302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3.1</a:t>
            </a:r>
          </a:p>
        </p:txBody>
      </p:sp>
      <p:grpSp>
        <p:nvGrpSpPr>
          <p:cNvPr id="4" name="组合78"/>
          <p:cNvGrpSpPr/>
          <p:nvPr/>
        </p:nvGrpSpPr>
        <p:grpSpPr>
          <a:xfrm>
            <a:off x="884961" y="1550148"/>
            <a:ext cx="4346709" cy="2489139"/>
            <a:chOff x="8440747" y="4804093"/>
            <a:chExt cx="2786063" cy="1595438"/>
          </a:xfrm>
        </p:grpSpPr>
        <p:sp>
          <p:nvSpPr>
            <p:cNvPr id="5" name="任意多边形：形状45"/>
            <p:cNvSpPr/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" name="任意多边形：形状46"/>
            <p:cNvSpPr/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" name="任意多边形：形状48"/>
            <p:cNvSpPr/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0" name="矩形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1" name="任意多边形：形状51"/>
            <p:cNvSpPr/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3" name="矩形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blipFill>
              <a:blip r:embed="rId19"/>
              <a:srcRect/>
              <a:stretch>
                <a:fillRect t="-8010" b="-83716"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5830055" y="1438767"/>
            <a:ext cx="4749341" cy="714427"/>
            <a:chOff x="5830055" y="1217427"/>
            <a:chExt cx="4749341" cy="714427"/>
          </a:xfrm>
        </p:grpSpPr>
        <p:grpSp>
          <p:nvGrpSpPr>
            <p:cNvPr id="21" name="组合 20"/>
            <p:cNvGrpSpPr/>
            <p:nvPr/>
          </p:nvGrpSpPr>
          <p:grpSpPr>
            <a:xfrm>
              <a:off x="5830055" y="1328808"/>
              <a:ext cx="531889" cy="531889"/>
              <a:chOff x="6096000" y="1339441"/>
              <a:chExt cx="648847" cy="648847"/>
            </a:xfrm>
          </p:grpSpPr>
          <p:sp>
            <p:nvSpPr>
              <p:cNvPr id="19" name="椭圆 18"/>
              <p:cNvSpPr/>
              <p:nvPr>
                <p:custDataLst>
                  <p:tags r:id="rId14"/>
                </p:custDataLst>
              </p:nvPr>
            </p:nvSpPr>
            <p:spPr>
              <a:xfrm>
                <a:off x="6096000" y="1339441"/>
                <a:ext cx="648847" cy="648847"/>
              </a:xfrm>
              <a:prstGeom prst="ellipse">
                <a:avLst/>
              </a:prstGeom>
              <a:noFill/>
              <a:ln>
                <a:solidFill>
                  <a:srgbClr val="4A7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0" name="图形50"/>
              <p:cNvSpPr/>
              <p:nvPr>
                <p:custDataLst>
                  <p:tags r:id="rId15"/>
                </p:custDataLst>
              </p:nvPr>
            </p:nvSpPr>
            <p:spPr>
              <a:xfrm>
                <a:off x="6240423" y="1483864"/>
                <a:ext cx="360000" cy="3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5" h="21302" extrusionOk="0">
                    <a:moveTo>
                      <a:pt x="7820" y="21302"/>
                    </a:moveTo>
                    <a:cubicBezTo>
                      <a:pt x="7134" y="21302"/>
                      <a:pt x="6486" y="20992"/>
                      <a:pt x="6071" y="20461"/>
                    </a:cubicBezTo>
                    <a:lnTo>
                      <a:pt x="446" y="13281"/>
                    </a:lnTo>
                    <a:cubicBezTo>
                      <a:pt x="-286" y="12346"/>
                      <a:pt x="-96" y="11016"/>
                      <a:pt x="870" y="10309"/>
                    </a:cubicBezTo>
                    <a:cubicBezTo>
                      <a:pt x="1839" y="9601"/>
                      <a:pt x="3213" y="9787"/>
                      <a:pt x="3944" y="10719"/>
                    </a:cubicBezTo>
                    <a:lnTo>
                      <a:pt x="7644" y="15443"/>
                    </a:lnTo>
                    <a:lnTo>
                      <a:pt x="16947" y="999"/>
                    </a:lnTo>
                    <a:cubicBezTo>
                      <a:pt x="17588" y="6"/>
                      <a:pt x="18941" y="-298"/>
                      <a:pt x="19970" y="321"/>
                    </a:cubicBezTo>
                    <a:cubicBezTo>
                      <a:pt x="20999" y="939"/>
                      <a:pt x="21314" y="2249"/>
                      <a:pt x="20673" y="3242"/>
                    </a:cubicBezTo>
                    <a:lnTo>
                      <a:pt x="9683" y="20302"/>
                    </a:lnTo>
                    <a:cubicBezTo>
                      <a:pt x="9300" y="20895"/>
                      <a:pt x="8641" y="21269"/>
                      <a:pt x="7920" y="21300"/>
                    </a:cubicBezTo>
                    <a:cubicBezTo>
                      <a:pt x="7886" y="21302"/>
                      <a:pt x="7852" y="21302"/>
                      <a:pt x="7820" y="21302"/>
                    </a:cubicBezTo>
                    <a:close/>
                  </a:path>
                </a:pathLst>
              </a:custGeom>
              <a:solidFill>
                <a:srgbClr val="4A7C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480334" y="1217427"/>
              <a:ext cx="4099062" cy="714427"/>
              <a:chOff x="935981" y="3673595"/>
              <a:chExt cx="4099062" cy="714427"/>
            </a:xfrm>
          </p:grpSpPr>
          <p:sp>
            <p:nvSpPr>
              <p:cNvPr id="23" name="文本框 22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935981" y="3673595"/>
                <a:ext cx="2113373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3.1.1</a:t>
                </a:r>
              </a:p>
            </p:txBody>
          </p:sp>
          <p:sp>
            <p:nvSpPr>
              <p:cNvPr id="24" name="文本框42"/>
              <p:cNvSpPr txBox="1"/>
              <p:nvPr>
                <p:custDataLst>
                  <p:tags r:id="rId13"/>
                </p:custDataLst>
              </p:nvPr>
            </p:nvSpPr>
            <p:spPr bwMode="auto">
              <a:xfrm>
                <a:off x="1054373" y="4135260"/>
                <a:ext cx="3980670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3.1.1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26" name="组合 25"/>
          <p:cNvGrpSpPr/>
          <p:nvPr>
            <p:custDataLst>
              <p:tags r:id="rId2"/>
            </p:custDataLst>
          </p:nvPr>
        </p:nvGrpSpPr>
        <p:grpSpPr>
          <a:xfrm>
            <a:off x="5830055" y="3012953"/>
            <a:ext cx="4749341" cy="714427"/>
            <a:chOff x="5830055" y="1217427"/>
            <a:chExt cx="4749341" cy="714427"/>
          </a:xfrm>
        </p:grpSpPr>
        <p:grpSp>
          <p:nvGrpSpPr>
            <p:cNvPr id="27" name="组合 26"/>
            <p:cNvGrpSpPr/>
            <p:nvPr/>
          </p:nvGrpSpPr>
          <p:grpSpPr>
            <a:xfrm>
              <a:off x="5830055" y="1328808"/>
              <a:ext cx="531889" cy="531889"/>
              <a:chOff x="6096000" y="1339441"/>
              <a:chExt cx="648847" cy="648847"/>
            </a:xfrm>
          </p:grpSpPr>
          <p:sp>
            <p:nvSpPr>
              <p:cNvPr id="31" name="椭圆 30"/>
              <p:cNvSpPr/>
              <p:nvPr>
                <p:custDataLst>
                  <p:tags r:id="rId10"/>
                </p:custDataLst>
              </p:nvPr>
            </p:nvSpPr>
            <p:spPr>
              <a:xfrm>
                <a:off x="6096000" y="1339441"/>
                <a:ext cx="648847" cy="648847"/>
              </a:xfrm>
              <a:prstGeom prst="ellipse">
                <a:avLst/>
              </a:prstGeom>
              <a:noFill/>
              <a:ln>
                <a:solidFill>
                  <a:srgbClr val="4A7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2" name="图形50"/>
              <p:cNvSpPr/>
              <p:nvPr>
                <p:custDataLst>
                  <p:tags r:id="rId11"/>
                </p:custDataLst>
              </p:nvPr>
            </p:nvSpPr>
            <p:spPr>
              <a:xfrm>
                <a:off x="6240423" y="1483864"/>
                <a:ext cx="360000" cy="3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5" h="21302" extrusionOk="0">
                    <a:moveTo>
                      <a:pt x="7820" y="21302"/>
                    </a:moveTo>
                    <a:cubicBezTo>
                      <a:pt x="7134" y="21302"/>
                      <a:pt x="6486" y="20992"/>
                      <a:pt x="6071" y="20461"/>
                    </a:cubicBezTo>
                    <a:lnTo>
                      <a:pt x="446" y="13281"/>
                    </a:lnTo>
                    <a:cubicBezTo>
                      <a:pt x="-286" y="12346"/>
                      <a:pt x="-96" y="11016"/>
                      <a:pt x="870" y="10309"/>
                    </a:cubicBezTo>
                    <a:cubicBezTo>
                      <a:pt x="1839" y="9601"/>
                      <a:pt x="3213" y="9787"/>
                      <a:pt x="3944" y="10719"/>
                    </a:cubicBezTo>
                    <a:lnTo>
                      <a:pt x="7644" y="15443"/>
                    </a:lnTo>
                    <a:lnTo>
                      <a:pt x="16947" y="999"/>
                    </a:lnTo>
                    <a:cubicBezTo>
                      <a:pt x="17588" y="6"/>
                      <a:pt x="18941" y="-298"/>
                      <a:pt x="19970" y="321"/>
                    </a:cubicBezTo>
                    <a:cubicBezTo>
                      <a:pt x="20999" y="939"/>
                      <a:pt x="21314" y="2249"/>
                      <a:pt x="20673" y="3242"/>
                    </a:cubicBezTo>
                    <a:lnTo>
                      <a:pt x="9683" y="20302"/>
                    </a:lnTo>
                    <a:cubicBezTo>
                      <a:pt x="9300" y="20895"/>
                      <a:pt x="8641" y="21269"/>
                      <a:pt x="7920" y="21300"/>
                    </a:cubicBezTo>
                    <a:cubicBezTo>
                      <a:pt x="7886" y="21302"/>
                      <a:pt x="7852" y="21302"/>
                      <a:pt x="7820" y="21302"/>
                    </a:cubicBezTo>
                    <a:close/>
                  </a:path>
                </a:pathLst>
              </a:custGeom>
              <a:solidFill>
                <a:srgbClr val="4A7C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6480334" y="1217427"/>
              <a:ext cx="4099062" cy="714427"/>
              <a:chOff x="935981" y="3673595"/>
              <a:chExt cx="4099062" cy="714427"/>
            </a:xfrm>
          </p:grpSpPr>
          <p:sp>
            <p:nvSpPr>
              <p:cNvPr id="29" name="文本框 2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935981" y="3673595"/>
                <a:ext cx="2113373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3.1.2</a:t>
                </a:r>
                <a:endPara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0" name="文本框42"/>
              <p:cNvSpPr txBox="1"/>
              <p:nvPr>
                <p:custDataLst>
                  <p:tags r:id="rId9"/>
                </p:custDataLst>
              </p:nvPr>
            </p:nvSpPr>
            <p:spPr bwMode="auto">
              <a:xfrm>
                <a:off x="1054373" y="4135260"/>
                <a:ext cx="3980670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3.1.2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33" name="组合 32"/>
          <p:cNvGrpSpPr/>
          <p:nvPr>
            <p:custDataLst>
              <p:tags r:id="rId3"/>
            </p:custDataLst>
          </p:nvPr>
        </p:nvGrpSpPr>
        <p:grpSpPr>
          <a:xfrm>
            <a:off x="5830055" y="4475759"/>
            <a:ext cx="4749341" cy="714427"/>
            <a:chOff x="5830055" y="1217427"/>
            <a:chExt cx="4749341" cy="714427"/>
          </a:xfrm>
        </p:grpSpPr>
        <p:grpSp>
          <p:nvGrpSpPr>
            <p:cNvPr id="34" name="组合 33"/>
            <p:cNvGrpSpPr/>
            <p:nvPr/>
          </p:nvGrpSpPr>
          <p:grpSpPr>
            <a:xfrm>
              <a:off x="5830055" y="1328808"/>
              <a:ext cx="531889" cy="531889"/>
              <a:chOff x="6096000" y="1339441"/>
              <a:chExt cx="648847" cy="648847"/>
            </a:xfrm>
          </p:grpSpPr>
          <p:sp>
            <p:nvSpPr>
              <p:cNvPr id="38" name="椭圆 37"/>
              <p:cNvSpPr/>
              <p:nvPr>
                <p:custDataLst>
                  <p:tags r:id="rId6"/>
                </p:custDataLst>
              </p:nvPr>
            </p:nvSpPr>
            <p:spPr>
              <a:xfrm>
                <a:off x="6096000" y="1339441"/>
                <a:ext cx="648847" cy="648847"/>
              </a:xfrm>
              <a:prstGeom prst="ellipse">
                <a:avLst/>
              </a:prstGeom>
              <a:noFill/>
              <a:ln>
                <a:solidFill>
                  <a:srgbClr val="4A7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9" name="图形50"/>
              <p:cNvSpPr/>
              <p:nvPr>
                <p:custDataLst>
                  <p:tags r:id="rId7"/>
                </p:custDataLst>
              </p:nvPr>
            </p:nvSpPr>
            <p:spPr>
              <a:xfrm>
                <a:off x="6240423" y="1483864"/>
                <a:ext cx="360000" cy="36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5" h="21302" extrusionOk="0">
                    <a:moveTo>
                      <a:pt x="7820" y="21302"/>
                    </a:moveTo>
                    <a:cubicBezTo>
                      <a:pt x="7134" y="21302"/>
                      <a:pt x="6486" y="20992"/>
                      <a:pt x="6071" y="20461"/>
                    </a:cubicBezTo>
                    <a:lnTo>
                      <a:pt x="446" y="13281"/>
                    </a:lnTo>
                    <a:cubicBezTo>
                      <a:pt x="-286" y="12346"/>
                      <a:pt x="-96" y="11016"/>
                      <a:pt x="870" y="10309"/>
                    </a:cubicBezTo>
                    <a:cubicBezTo>
                      <a:pt x="1839" y="9601"/>
                      <a:pt x="3213" y="9787"/>
                      <a:pt x="3944" y="10719"/>
                    </a:cubicBezTo>
                    <a:lnTo>
                      <a:pt x="7644" y="15443"/>
                    </a:lnTo>
                    <a:lnTo>
                      <a:pt x="16947" y="999"/>
                    </a:lnTo>
                    <a:cubicBezTo>
                      <a:pt x="17588" y="6"/>
                      <a:pt x="18941" y="-298"/>
                      <a:pt x="19970" y="321"/>
                    </a:cubicBezTo>
                    <a:cubicBezTo>
                      <a:pt x="20999" y="939"/>
                      <a:pt x="21314" y="2249"/>
                      <a:pt x="20673" y="3242"/>
                    </a:cubicBezTo>
                    <a:lnTo>
                      <a:pt x="9683" y="20302"/>
                    </a:lnTo>
                    <a:cubicBezTo>
                      <a:pt x="9300" y="20895"/>
                      <a:pt x="8641" y="21269"/>
                      <a:pt x="7920" y="21300"/>
                    </a:cubicBezTo>
                    <a:cubicBezTo>
                      <a:pt x="7886" y="21302"/>
                      <a:pt x="7852" y="21302"/>
                      <a:pt x="7820" y="21302"/>
                    </a:cubicBezTo>
                    <a:close/>
                  </a:path>
                </a:pathLst>
              </a:custGeom>
              <a:solidFill>
                <a:srgbClr val="4A7C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6480334" y="1217427"/>
              <a:ext cx="4099062" cy="714427"/>
              <a:chOff x="935981" y="3673595"/>
              <a:chExt cx="4099062" cy="714427"/>
            </a:xfrm>
          </p:grpSpPr>
          <p:sp>
            <p:nvSpPr>
              <p:cNvPr id="36" name="文本框 3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935981" y="3673595"/>
                <a:ext cx="2113373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2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3.1.3</a:t>
                </a:r>
                <a:endPara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7" name="文本框42"/>
              <p:cNvSpPr txBox="1"/>
              <p:nvPr>
                <p:custDataLst>
                  <p:tags r:id="rId5"/>
                </p:custDataLst>
              </p:nvPr>
            </p:nvSpPr>
            <p:spPr bwMode="auto">
              <a:xfrm>
                <a:off x="1054373" y="4135260"/>
                <a:ext cx="3980670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3.1.3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218138" y="4447590"/>
            <a:ext cx="1905053" cy="478653"/>
            <a:chOff x="1218138" y="4447590"/>
            <a:chExt cx="1905053" cy="478653"/>
          </a:xfrm>
        </p:grpSpPr>
        <p:pic>
          <p:nvPicPr>
            <p:cNvPr id="40" name="图形 39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18138" y="4458243"/>
              <a:ext cx="468000" cy="468000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/>
          </p:nvSpPr>
          <p:spPr>
            <a:xfrm>
              <a:off x="1548172" y="4447590"/>
              <a:ext cx="157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srgbClr val="8FC0A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438965" y="4447590"/>
            <a:ext cx="1980420" cy="461665"/>
            <a:chOff x="3438965" y="4447590"/>
            <a:chExt cx="1980420" cy="461665"/>
          </a:xfrm>
        </p:grpSpPr>
        <p:pic>
          <p:nvPicPr>
            <p:cNvPr id="43" name="图形 42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438965" y="4462423"/>
              <a:ext cx="432000" cy="432000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3844366" y="4447590"/>
              <a:ext cx="157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srgbClr val="398F04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203413" y="5290813"/>
            <a:ext cx="1919778" cy="507181"/>
            <a:chOff x="1203413" y="5290813"/>
            <a:chExt cx="1919778" cy="507181"/>
          </a:xfrm>
        </p:grpSpPr>
        <p:pic>
          <p:nvPicPr>
            <p:cNvPr id="42" name="图形 41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203413" y="5290813"/>
              <a:ext cx="504000" cy="504000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1548172" y="5336329"/>
              <a:ext cx="157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402965" y="5290813"/>
            <a:ext cx="2016420" cy="507181"/>
            <a:chOff x="3402965" y="5290813"/>
            <a:chExt cx="2016420" cy="507181"/>
          </a:xfrm>
        </p:grpSpPr>
        <p:pic>
          <p:nvPicPr>
            <p:cNvPr id="41" name="图形 40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402965" y="5290813"/>
              <a:ext cx="468000" cy="468000"/>
            </a:xfrm>
            <a:prstGeom prst="rect">
              <a:avLst/>
            </a:prstGeom>
          </p:spPr>
        </p:pic>
        <p:sp>
          <p:nvSpPr>
            <p:cNvPr id="47" name="文本框 46"/>
            <p:cNvSpPr txBox="1"/>
            <p:nvPr/>
          </p:nvSpPr>
          <p:spPr>
            <a:xfrm>
              <a:off x="3844366" y="5336329"/>
              <a:ext cx="15750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400" dirty="0">
                <a:solidFill>
                  <a:srgbClr val="68B0AC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38209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3.2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788644" y="2554251"/>
            <a:ext cx="9979680" cy="2214692"/>
            <a:chOff x="788644" y="2554251"/>
            <a:chExt cx="9979680" cy="2214692"/>
          </a:xfrm>
        </p:grpSpPr>
        <p:sp>
          <p:nvSpPr>
            <p:cNvPr id="4" name="任意多边形：形状 5"/>
            <p:cNvSpPr/>
            <p:nvPr/>
          </p:nvSpPr>
          <p:spPr>
            <a:xfrm>
              <a:off x="2727775" y="3661597"/>
              <a:ext cx="2223156" cy="1107346"/>
            </a:xfrm>
            <a:custGeom>
              <a:avLst/>
              <a:gdLst>
                <a:gd name="connsiteX0" fmla="*/ 0 w 2223735"/>
                <a:gd name="connsiteY0" fmla="*/ 0 h 1107346"/>
                <a:gd name="connsiteX1" fmla="*/ 280086 w 2223735"/>
                <a:gd name="connsiteY1" fmla="*/ 0 h 1107346"/>
                <a:gd name="connsiteX2" fmla="*/ 284141 w 2223735"/>
                <a:gd name="connsiteY2" fmla="*/ 80308 h 1107346"/>
                <a:gd name="connsiteX3" fmla="*/ 1111867 w 2223735"/>
                <a:gd name="connsiteY3" fmla="*/ 827260 h 1107346"/>
                <a:gd name="connsiteX4" fmla="*/ 1939593 w 2223735"/>
                <a:gd name="connsiteY4" fmla="*/ 80308 h 1107346"/>
                <a:gd name="connsiteX5" fmla="*/ 1943649 w 2223735"/>
                <a:gd name="connsiteY5" fmla="*/ 0 h 1107346"/>
                <a:gd name="connsiteX6" fmla="*/ 2223735 w 2223735"/>
                <a:gd name="connsiteY6" fmla="*/ 0 h 1107346"/>
                <a:gd name="connsiteX7" fmla="*/ 2218233 w 2223735"/>
                <a:gd name="connsiteY7" fmla="*/ 108945 h 1107346"/>
                <a:gd name="connsiteX8" fmla="*/ 1111867 w 2223735"/>
                <a:gd name="connsiteY8" fmla="*/ 1107346 h 1107346"/>
                <a:gd name="connsiteX9" fmla="*/ 5501 w 2223735"/>
                <a:gd name="connsiteY9" fmla="*/ 108945 h 1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3735" h="1107346">
                  <a:moveTo>
                    <a:pt x="0" y="0"/>
                  </a:moveTo>
                  <a:lnTo>
                    <a:pt x="280086" y="0"/>
                  </a:lnTo>
                  <a:lnTo>
                    <a:pt x="284141" y="80308"/>
                  </a:lnTo>
                  <a:cubicBezTo>
                    <a:pt x="326749" y="499860"/>
                    <a:pt x="681074" y="827260"/>
                    <a:pt x="1111867" y="827260"/>
                  </a:cubicBezTo>
                  <a:cubicBezTo>
                    <a:pt x="1542661" y="827260"/>
                    <a:pt x="1896986" y="499860"/>
                    <a:pt x="1939593" y="80308"/>
                  </a:cubicBezTo>
                  <a:lnTo>
                    <a:pt x="1943649" y="0"/>
                  </a:lnTo>
                  <a:lnTo>
                    <a:pt x="2223735" y="0"/>
                  </a:lnTo>
                  <a:lnTo>
                    <a:pt x="2218233" y="108945"/>
                  </a:lnTo>
                  <a:cubicBezTo>
                    <a:pt x="2161282" y="669732"/>
                    <a:pt x="1687680" y="1107346"/>
                    <a:pt x="1111867" y="1107346"/>
                  </a:cubicBezTo>
                  <a:cubicBezTo>
                    <a:pt x="536055" y="1107346"/>
                    <a:pt x="62452" y="669732"/>
                    <a:pt x="5501" y="108945"/>
                  </a:cubicBez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" name="任意多边形：形状 6"/>
            <p:cNvSpPr/>
            <p:nvPr/>
          </p:nvSpPr>
          <p:spPr>
            <a:xfrm flipV="1">
              <a:off x="788644" y="2554251"/>
              <a:ext cx="2223156" cy="1107346"/>
            </a:xfrm>
            <a:custGeom>
              <a:avLst/>
              <a:gdLst>
                <a:gd name="connsiteX0" fmla="*/ 0 w 2223735"/>
                <a:gd name="connsiteY0" fmla="*/ 0 h 1107346"/>
                <a:gd name="connsiteX1" fmla="*/ 280086 w 2223735"/>
                <a:gd name="connsiteY1" fmla="*/ 0 h 1107346"/>
                <a:gd name="connsiteX2" fmla="*/ 284141 w 2223735"/>
                <a:gd name="connsiteY2" fmla="*/ 80308 h 1107346"/>
                <a:gd name="connsiteX3" fmla="*/ 1111867 w 2223735"/>
                <a:gd name="connsiteY3" fmla="*/ 827260 h 1107346"/>
                <a:gd name="connsiteX4" fmla="*/ 1939593 w 2223735"/>
                <a:gd name="connsiteY4" fmla="*/ 80308 h 1107346"/>
                <a:gd name="connsiteX5" fmla="*/ 1943649 w 2223735"/>
                <a:gd name="connsiteY5" fmla="*/ 0 h 1107346"/>
                <a:gd name="connsiteX6" fmla="*/ 2223735 w 2223735"/>
                <a:gd name="connsiteY6" fmla="*/ 0 h 1107346"/>
                <a:gd name="connsiteX7" fmla="*/ 2218233 w 2223735"/>
                <a:gd name="connsiteY7" fmla="*/ 108945 h 1107346"/>
                <a:gd name="connsiteX8" fmla="*/ 1111867 w 2223735"/>
                <a:gd name="connsiteY8" fmla="*/ 1107346 h 1107346"/>
                <a:gd name="connsiteX9" fmla="*/ 5501 w 2223735"/>
                <a:gd name="connsiteY9" fmla="*/ 108945 h 1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3735" h="1107346">
                  <a:moveTo>
                    <a:pt x="0" y="0"/>
                  </a:moveTo>
                  <a:lnTo>
                    <a:pt x="280086" y="0"/>
                  </a:lnTo>
                  <a:lnTo>
                    <a:pt x="284141" y="80308"/>
                  </a:lnTo>
                  <a:cubicBezTo>
                    <a:pt x="326749" y="499860"/>
                    <a:pt x="681074" y="827260"/>
                    <a:pt x="1111867" y="827260"/>
                  </a:cubicBezTo>
                  <a:cubicBezTo>
                    <a:pt x="1542661" y="827260"/>
                    <a:pt x="1896986" y="499860"/>
                    <a:pt x="1939593" y="80308"/>
                  </a:cubicBezTo>
                  <a:lnTo>
                    <a:pt x="1943649" y="0"/>
                  </a:lnTo>
                  <a:lnTo>
                    <a:pt x="2223735" y="0"/>
                  </a:lnTo>
                  <a:lnTo>
                    <a:pt x="2218233" y="108945"/>
                  </a:lnTo>
                  <a:cubicBezTo>
                    <a:pt x="2161282" y="669732"/>
                    <a:pt x="1687680" y="1107346"/>
                    <a:pt x="1111867" y="1107346"/>
                  </a:cubicBezTo>
                  <a:cubicBezTo>
                    <a:pt x="536055" y="1107346"/>
                    <a:pt x="62452" y="669732"/>
                    <a:pt x="5501" y="108945"/>
                  </a:cubicBezTo>
                  <a:close/>
                </a:path>
              </a:pathLst>
            </a:custGeom>
            <a:solidFill>
              <a:srgbClr val="68B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" name="任意多边形：形状 7"/>
            <p:cNvSpPr/>
            <p:nvPr/>
          </p:nvSpPr>
          <p:spPr>
            <a:xfrm>
              <a:off x="6606037" y="3661597"/>
              <a:ext cx="2223156" cy="1107346"/>
            </a:xfrm>
            <a:custGeom>
              <a:avLst/>
              <a:gdLst>
                <a:gd name="connsiteX0" fmla="*/ 0 w 2223735"/>
                <a:gd name="connsiteY0" fmla="*/ 0 h 1107346"/>
                <a:gd name="connsiteX1" fmla="*/ 280086 w 2223735"/>
                <a:gd name="connsiteY1" fmla="*/ 0 h 1107346"/>
                <a:gd name="connsiteX2" fmla="*/ 284141 w 2223735"/>
                <a:gd name="connsiteY2" fmla="*/ 80308 h 1107346"/>
                <a:gd name="connsiteX3" fmla="*/ 1111867 w 2223735"/>
                <a:gd name="connsiteY3" fmla="*/ 827260 h 1107346"/>
                <a:gd name="connsiteX4" fmla="*/ 1939593 w 2223735"/>
                <a:gd name="connsiteY4" fmla="*/ 80308 h 1107346"/>
                <a:gd name="connsiteX5" fmla="*/ 1943649 w 2223735"/>
                <a:gd name="connsiteY5" fmla="*/ 0 h 1107346"/>
                <a:gd name="connsiteX6" fmla="*/ 2223735 w 2223735"/>
                <a:gd name="connsiteY6" fmla="*/ 0 h 1107346"/>
                <a:gd name="connsiteX7" fmla="*/ 2218233 w 2223735"/>
                <a:gd name="connsiteY7" fmla="*/ 108945 h 1107346"/>
                <a:gd name="connsiteX8" fmla="*/ 1111867 w 2223735"/>
                <a:gd name="connsiteY8" fmla="*/ 1107346 h 1107346"/>
                <a:gd name="connsiteX9" fmla="*/ 5501 w 2223735"/>
                <a:gd name="connsiteY9" fmla="*/ 108945 h 1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3735" h="1107346">
                  <a:moveTo>
                    <a:pt x="0" y="0"/>
                  </a:moveTo>
                  <a:lnTo>
                    <a:pt x="280086" y="0"/>
                  </a:lnTo>
                  <a:lnTo>
                    <a:pt x="284141" y="80308"/>
                  </a:lnTo>
                  <a:cubicBezTo>
                    <a:pt x="326749" y="499860"/>
                    <a:pt x="681074" y="827260"/>
                    <a:pt x="1111867" y="827260"/>
                  </a:cubicBezTo>
                  <a:cubicBezTo>
                    <a:pt x="1542661" y="827260"/>
                    <a:pt x="1896986" y="499860"/>
                    <a:pt x="1939593" y="80308"/>
                  </a:cubicBezTo>
                  <a:lnTo>
                    <a:pt x="1943649" y="0"/>
                  </a:lnTo>
                  <a:lnTo>
                    <a:pt x="2223735" y="0"/>
                  </a:lnTo>
                  <a:lnTo>
                    <a:pt x="2218233" y="108945"/>
                  </a:lnTo>
                  <a:cubicBezTo>
                    <a:pt x="2161282" y="669732"/>
                    <a:pt x="1687680" y="1107346"/>
                    <a:pt x="1111867" y="1107346"/>
                  </a:cubicBezTo>
                  <a:cubicBezTo>
                    <a:pt x="536055" y="1107346"/>
                    <a:pt x="62452" y="669732"/>
                    <a:pt x="5501" y="108945"/>
                  </a:cubicBez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" name="任意多边形：形状 8"/>
            <p:cNvSpPr/>
            <p:nvPr/>
          </p:nvSpPr>
          <p:spPr>
            <a:xfrm flipV="1">
              <a:off x="4666906" y="2554251"/>
              <a:ext cx="2223156" cy="1107346"/>
            </a:xfrm>
            <a:custGeom>
              <a:avLst/>
              <a:gdLst>
                <a:gd name="connsiteX0" fmla="*/ 0 w 2223735"/>
                <a:gd name="connsiteY0" fmla="*/ 0 h 1107346"/>
                <a:gd name="connsiteX1" fmla="*/ 280086 w 2223735"/>
                <a:gd name="connsiteY1" fmla="*/ 0 h 1107346"/>
                <a:gd name="connsiteX2" fmla="*/ 284141 w 2223735"/>
                <a:gd name="connsiteY2" fmla="*/ 80308 h 1107346"/>
                <a:gd name="connsiteX3" fmla="*/ 1111867 w 2223735"/>
                <a:gd name="connsiteY3" fmla="*/ 827260 h 1107346"/>
                <a:gd name="connsiteX4" fmla="*/ 1939593 w 2223735"/>
                <a:gd name="connsiteY4" fmla="*/ 80308 h 1107346"/>
                <a:gd name="connsiteX5" fmla="*/ 1943649 w 2223735"/>
                <a:gd name="connsiteY5" fmla="*/ 0 h 1107346"/>
                <a:gd name="connsiteX6" fmla="*/ 2223735 w 2223735"/>
                <a:gd name="connsiteY6" fmla="*/ 0 h 1107346"/>
                <a:gd name="connsiteX7" fmla="*/ 2218233 w 2223735"/>
                <a:gd name="connsiteY7" fmla="*/ 108945 h 1107346"/>
                <a:gd name="connsiteX8" fmla="*/ 1111867 w 2223735"/>
                <a:gd name="connsiteY8" fmla="*/ 1107346 h 1107346"/>
                <a:gd name="connsiteX9" fmla="*/ 5501 w 2223735"/>
                <a:gd name="connsiteY9" fmla="*/ 108945 h 1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3735" h="1107346">
                  <a:moveTo>
                    <a:pt x="0" y="0"/>
                  </a:moveTo>
                  <a:lnTo>
                    <a:pt x="280086" y="0"/>
                  </a:lnTo>
                  <a:lnTo>
                    <a:pt x="284141" y="80308"/>
                  </a:lnTo>
                  <a:cubicBezTo>
                    <a:pt x="326749" y="499860"/>
                    <a:pt x="681074" y="827260"/>
                    <a:pt x="1111867" y="827260"/>
                  </a:cubicBezTo>
                  <a:cubicBezTo>
                    <a:pt x="1542661" y="827260"/>
                    <a:pt x="1896986" y="499860"/>
                    <a:pt x="1939593" y="80308"/>
                  </a:cubicBezTo>
                  <a:lnTo>
                    <a:pt x="1943649" y="0"/>
                  </a:lnTo>
                  <a:lnTo>
                    <a:pt x="2223735" y="0"/>
                  </a:lnTo>
                  <a:lnTo>
                    <a:pt x="2218233" y="108945"/>
                  </a:lnTo>
                  <a:cubicBezTo>
                    <a:pt x="2161282" y="669732"/>
                    <a:pt x="1687680" y="1107346"/>
                    <a:pt x="1111867" y="1107346"/>
                  </a:cubicBezTo>
                  <a:cubicBezTo>
                    <a:pt x="536055" y="1107346"/>
                    <a:pt x="62452" y="669732"/>
                    <a:pt x="5501" y="108945"/>
                  </a:cubicBez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" name="任意多边形：形状 9"/>
            <p:cNvSpPr/>
            <p:nvPr/>
          </p:nvSpPr>
          <p:spPr>
            <a:xfrm flipV="1">
              <a:off x="8545168" y="2554251"/>
              <a:ext cx="2223156" cy="1107346"/>
            </a:xfrm>
            <a:custGeom>
              <a:avLst/>
              <a:gdLst>
                <a:gd name="connsiteX0" fmla="*/ 0 w 2223735"/>
                <a:gd name="connsiteY0" fmla="*/ 0 h 1107346"/>
                <a:gd name="connsiteX1" fmla="*/ 280086 w 2223735"/>
                <a:gd name="connsiteY1" fmla="*/ 0 h 1107346"/>
                <a:gd name="connsiteX2" fmla="*/ 284141 w 2223735"/>
                <a:gd name="connsiteY2" fmla="*/ 80308 h 1107346"/>
                <a:gd name="connsiteX3" fmla="*/ 1111867 w 2223735"/>
                <a:gd name="connsiteY3" fmla="*/ 827260 h 1107346"/>
                <a:gd name="connsiteX4" fmla="*/ 1939593 w 2223735"/>
                <a:gd name="connsiteY4" fmla="*/ 80308 h 1107346"/>
                <a:gd name="connsiteX5" fmla="*/ 1943649 w 2223735"/>
                <a:gd name="connsiteY5" fmla="*/ 0 h 1107346"/>
                <a:gd name="connsiteX6" fmla="*/ 2223735 w 2223735"/>
                <a:gd name="connsiteY6" fmla="*/ 0 h 1107346"/>
                <a:gd name="connsiteX7" fmla="*/ 2218233 w 2223735"/>
                <a:gd name="connsiteY7" fmla="*/ 108945 h 1107346"/>
                <a:gd name="connsiteX8" fmla="*/ 1111867 w 2223735"/>
                <a:gd name="connsiteY8" fmla="*/ 1107346 h 1107346"/>
                <a:gd name="connsiteX9" fmla="*/ 5501 w 2223735"/>
                <a:gd name="connsiteY9" fmla="*/ 108945 h 110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3735" h="1107346">
                  <a:moveTo>
                    <a:pt x="0" y="0"/>
                  </a:moveTo>
                  <a:lnTo>
                    <a:pt x="280086" y="0"/>
                  </a:lnTo>
                  <a:lnTo>
                    <a:pt x="284141" y="80308"/>
                  </a:lnTo>
                  <a:cubicBezTo>
                    <a:pt x="326749" y="499860"/>
                    <a:pt x="681074" y="827260"/>
                    <a:pt x="1111867" y="827260"/>
                  </a:cubicBezTo>
                  <a:cubicBezTo>
                    <a:pt x="1542661" y="827260"/>
                    <a:pt x="1896986" y="499860"/>
                    <a:pt x="1939593" y="80308"/>
                  </a:cubicBezTo>
                  <a:lnTo>
                    <a:pt x="1943649" y="0"/>
                  </a:lnTo>
                  <a:lnTo>
                    <a:pt x="2223735" y="0"/>
                  </a:lnTo>
                  <a:lnTo>
                    <a:pt x="2218233" y="108945"/>
                  </a:lnTo>
                  <a:cubicBezTo>
                    <a:pt x="2161282" y="669732"/>
                    <a:pt x="1687680" y="1107346"/>
                    <a:pt x="1111867" y="1107346"/>
                  </a:cubicBezTo>
                  <a:cubicBezTo>
                    <a:pt x="536055" y="1107346"/>
                    <a:pt x="62452" y="669732"/>
                    <a:pt x="5501" y="108945"/>
                  </a:cubicBezTo>
                  <a:close/>
                </a:path>
              </a:pathLst>
            </a:custGeom>
            <a:solidFill>
              <a:srgbClr val="68B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rtlCol="0" anchor="ctr"/>
            <a:lstStyle/>
            <a:p>
              <a:pPr algn="ctr"/>
              <a:endParaRPr lang="id-ID" sz="900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" name="椭圆 12"/>
            <p:cNvSpPr>
              <a:spLocks noChangeAspect="1"/>
            </p:cNvSpPr>
            <p:nvPr/>
          </p:nvSpPr>
          <p:spPr>
            <a:xfrm>
              <a:off x="1323188" y="3080696"/>
              <a:ext cx="1148873" cy="1149172"/>
            </a:xfrm>
            <a:prstGeom prst="ellipse">
              <a:avLst/>
            </a:prstGeom>
            <a:solidFill>
              <a:srgbClr val="68B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2" tIns="45711" rIns="91422" bIns="45711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Lato Regular"/>
                <a:sym typeface="思源宋体 CN" panose="02020400000000000000" pitchFamily="18" charset="-122"/>
              </a:endParaRPr>
            </a:p>
          </p:txBody>
        </p:sp>
        <p:sp>
          <p:nvSpPr>
            <p:cNvPr id="10" name="椭圆 13"/>
            <p:cNvSpPr>
              <a:spLocks noChangeAspect="1"/>
            </p:cNvSpPr>
            <p:nvPr/>
          </p:nvSpPr>
          <p:spPr>
            <a:xfrm>
              <a:off x="3264524" y="3080696"/>
              <a:ext cx="1148873" cy="1149172"/>
            </a:xfrm>
            <a:prstGeom prst="ellipse">
              <a:avLst/>
            </a:prstGeom>
            <a:solidFill>
              <a:srgbClr val="7AB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2" tIns="45711" rIns="91422" bIns="45711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Lato Regular"/>
                <a:sym typeface="思源宋体 CN" panose="02020400000000000000" pitchFamily="18" charset="-122"/>
              </a:endParaRPr>
            </a:p>
          </p:txBody>
        </p:sp>
        <p:sp>
          <p:nvSpPr>
            <p:cNvPr id="11" name="椭圆 14"/>
            <p:cNvSpPr>
              <a:spLocks noChangeAspect="1"/>
            </p:cNvSpPr>
            <p:nvPr/>
          </p:nvSpPr>
          <p:spPr>
            <a:xfrm>
              <a:off x="5203655" y="3080696"/>
              <a:ext cx="1148873" cy="1149172"/>
            </a:xfrm>
            <a:prstGeom prst="ellipse">
              <a:avLst/>
            </a:prstGeom>
            <a:solidFill>
              <a:srgbClr val="4A7C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2" tIns="45711" rIns="91422" bIns="45711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Lato Regular"/>
                <a:sym typeface="思源宋体 CN" panose="02020400000000000000" pitchFamily="18" charset="-122"/>
              </a:endParaRPr>
            </a:p>
          </p:txBody>
        </p:sp>
        <p:sp>
          <p:nvSpPr>
            <p:cNvPr id="12" name="椭圆 15"/>
            <p:cNvSpPr>
              <a:spLocks noChangeAspect="1"/>
            </p:cNvSpPr>
            <p:nvPr/>
          </p:nvSpPr>
          <p:spPr>
            <a:xfrm>
              <a:off x="7142786" y="3080696"/>
              <a:ext cx="1148873" cy="1149172"/>
            </a:xfrm>
            <a:prstGeom prst="ellipse">
              <a:avLst/>
            </a:prstGeom>
            <a:solidFill>
              <a:srgbClr val="7AB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2" tIns="45711" rIns="91422" bIns="45711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Lato Regular"/>
                <a:sym typeface="思源宋体 CN" panose="02020400000000000000" pitchFamily="18" charset="-122"/>
              </a:endParaRPr>
            </a:p>
          </p:txBody>
        </p:sp>
        <p:sp>
          <p:nvSpPr>
            <p:cNvPr id="13" name="椭圆 16"/>
            <p:cNvSpPr>
              <a:spLocks noChangeAspect="1"/>
            </p:cNvSpPr>
            <p:nvPr/>
          </p:nvSpPr>
          <p:spPr>
            <a:xfrm>
              <a:off x="9081917" y="3080696"/>
              <a:ext cx="1148873" cy="1149172"/>
            </a:xfrm>
            <a:prstGeom prst="ellipse">
              <a:avLst/>
            </a:prstGeom>
            <a:solidFill>
              <a:srgbClr val="68B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2" tIns="45711" rIns="91422" bIns="45711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cs typeface="Lato Regular"/>
                <a:sym typeface="思源宋体 CN" panose="02020400000000000000" pitchFamily="18" charset="-122"/>
              </a:endParaRPr>
            </a:p>
          </p:txBody>
        </p:sp>
        <p:pic>
          <p:nvPicPr>
            <p:cNvPr id="37" name="图形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5353" y="3335041"/>
              <a:ext cx="648000" cy="648000"/>
            </a:xfrm>
            <a:prstGeom prst="rect">
              <a:avLst/>
            </a:prstGeom>
          </p:spPr>
        </p:pic>
        <p:pic>
          <p:nvPicPr>
            <p:cNvPr id="38" name="图形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87236" y="3268699"/>
              <a:ext cx="773166" cy="773166"/>
            </a:xfrm>
            <a:prstGeom prst="rect">
              <a:avLst/>
            </a:prstGeom>
          </p:spPr>
        </p:pic>
        <p:pic>
          <p:nvPicPr>
            <p:cNvPr id="39" name="图形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73624" y="3331282"/>
              <a:ext cx="648000" cy="648000"/>
            </a:xfrm>
            <a:prstGeom prst="rect">
              <a:avLst/>
            </a:prstGeom>
          </p:spPr>
        </p:pic>
        <p:pic>
          <p:nvPicPr>
            <p:cNvPr id="40" name="图形 3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93615" y="3296489"/>
              <a:ext cx="648000" cy="648000"/>
            </a:xfrm>
            <a:prstGeom prst="rect">
              <a:avLst/>
            </a:prstGeom>
          </p:spPr>
        </p:pic>
        <p:pic>
          <p:nvPicPr>
            <p:cNvPr id="41" name="图形 4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332353" y="3344585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2666979" y="4862941"/>
            <a:ext cx="2341926" cy="712123"/>
            <a:chOff x="731223" y="3668942"/>
            <a:chExt cx="2341926" cy="712123"/>
          </a:xfrm>
        </p:grpSpPr>
        <p:sp>
          <p:nvSpPr>
            <p:cNvPr id="43" name="文本框 42"/>
            <p:cNvSpPr txBox="1"/>
            <p:nvPr/>
          </p:nvSpPr>
          <p:spPr>
            <a:xfrm>
              <a:off x="1157778" y="3668942"/>
              <a:ext cx="148881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3.2.2</a:t>
              </a:r>
            </a:p>
            <a:p>
              <a:pPr algn="ctr"/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4" name="文本框42"/>
            <p:cNvSpPr txBox="1"/>
            <p:nvPr/>
          </p:nvSpPr>
          <p:spPr bwMode="auto">
            <a:xfrm>
              <a:off x="731223" y="4128303"/>
              <a:ext cx="2341926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546259" y="4862941"/>
            <a:ext cx="2341926" cy="712123"/>
            <a:chOff x="731223" y="3668942"/>
            <a:chExt cx="2341926" cy="712123"/>
          </a:xfrm>
        </p:grpSpPr>
        <p:sp>
          <p:nvSpPr>
            <p:cNvPr id="46" name="文本框 45"/>
            <p:cNvSpPr txBox="1"/>
            <p:nvPr/>
          </p:nvSpPr>
          <p:spPr>
            <a:xfrm>
              <a:off x="1157778" y="3668942"/>
              <a:ext cx="148881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3.2.4</a:t>
              </a:r>
            </a:p>
            <a:p>
              <a:pPr algn="ctr"/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7" name="文本框42"/>
            <p:cNvSpPr txBox="1"/>
            <p:nvPr/>
          </p:nvSpPr>
          <p:spPr bwMode="auto">
            <a:xfrm>
              <a:off x="731223" y="4128303"/>
              <a:ext cx="2341926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938588" y="1189063"/>
            <a:ext cx="2462173" cy="1483566"/>
            <a:chOff x="184421" y="4128303"/>
            <a:chExt cx="2462173" cy="1483566"/>
          </a:xfrm>
        </p:grpSpPr>
        <p:sp>
          <p:nvSpPr>
            <p:cNvPr id="49" name="文本框 48"/>
            <p:cNvSpPr txBox="1"/>
            <p:nvPr/>
          </p:nvSpPr>
          <p:spPr>
            <a:xfrm>
              <a:off x="1157778" y="4966709"/>
              <a:ext cx="148881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3.2.5</a:t>
              </a:r>
            </a:p>
            <a:p>
              <a:pPr algn="ctr"/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0" name="文本框42"/>
            <p:cNvSpPr txBox="1"/>
            <p:nvPr/>
          </p:nvSpPr>
          <p:spPr bwMode="auto">
            <a:xfrm>
              <a:off x="184421" y="4128303"/>
              <a:ext cx="2341926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3.2.5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630888" y="1062682"/>
            <a:ext cx="2341926" cy="1609947"/>
            <a:chOff x="731223" y="4001922"/>
            <a:chExt cx="2341926" cy="1609947"/>
          </a:xfrm>
        </p:grpSpPr>
        <p:sp>
          <p:nvSpPr>
            <p:cNvPr id="52" name="文本框 51"/>
            <p:cNvSpPr txBox="1"/>
            <p:nvPr/>
          </p:nvSpPr>
          <p:spPr>
            <a:xfrm>
              <a:off x="1157778" y="4966709"/>
              <a:ext cx="148881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3.2.3</a:t>
              </a:r>
            </a:p>
            <a:p>
              <a:pPr algn="ctr"/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3" name="文本框42"/>
            <p:cNvSpPr txBox="1"/>
            <p:nvPr/>
          </p:nvSpPr>
          <p:spPr bwMode="auto">
            <a:xfrm>
              <a:off x="731223" y="4001922"/>
              <a:ext cx="2341926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54483" y="1189063"/>
            <a:ext cx="2510631" cy="1206500"/>
            <a:chOff x="1157778" y="4128303"/>
            <a:chExt cx="2510631" cy="1206500"/>
          </a:xfrm>
        </p:grpSpPr>
        <p:sp>
          <p:nvSpPr>
            <p:cNvPr id="55" name="文本框 54"/>
            <p:cNvSpPr txBox="1"/>
            <p:nvPr/>
          </p:nvSpPr>
          <p:spPr>
            <a:xfrm>
              <a:off x="1157778" y="4966503"/>
              <a:ext cx="15741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3.2.1</a:t>
              </a:r>
            </a:p>
          </p:txBody>
        </p:sp>
        <p:sp>
          <p:nvSpPr>
            <p:cNvPr id="56" name="文本框42"/>
            <p:cNvSpPr txBox="1"/>
            <p:nvPr/>
          </p:nvSpPr>
          <p:spPr bwMode="auto">
            <a:xfrm>
              <a:off x="1326483" y="4128303"/>
              <a:ext cx="2341926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3.2.1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33718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3.3</a:t>
            </a:r>
          </a:p>
        </p:txBody>
      </p:sp>
      <p:cxnSp>
        <p:nvCxnSpPr>
          <p:cNvPr id="4" name="连接符: 肘形 37"/>
          <p:cNvCxnSpPr/>
          <p:nvPr/>
        </p:nvCxnSpPr>
        <p:spPr>
          <a:xfrm rot="10800000" flipV="1">
            <a:off x="3212631" y="4520604"/>
            <a:ext cx="1125995" cy="220195"/>
          </a:xfrm>
          <a:prstGeom prst="bentConnector3">
            <a:avLst>
              <a:gd name="adj1" fmla="val -755"/>
            </a:avLst>
          </a:prstGeom>
          <a:ln w="19050">
            <a:solidFill>
              <a:srgbClr val="68B0AC"/>
            </a:solidFill>
            <a:prstDash val="sys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38"/>
          <p:cNvCxnSpPr/>
          <p:nvPr/>
        </p:nvCxnSpPr>
        <p:spPr>
          <a:xfrm>
            <a:off x="7297245" y="1994963"/>
            <a:ext cx="1188000" cy="0"/>
          </a:xfrm>
          <a:prstGeom prst="line">
            <a:avLst/>
          </a:prstGeom>
          <a:ln w="19050">
            <a:solidFill>
              <a:srgbClr val="68B0AC"/>
            </a:solidFill>
            <a:prstDash val="sysDash"/>
            <a:headEnd type="non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59"/>
          <p:cNvCxnSpPr/>
          <p:nvPr/>
        </p:nvCxnSpPr>
        <p:spPr>
          <a:xfrm flipH="1">
            <a:off x="3081063" y="1994963"/>
            <a:ext cx="1188000" cy="0"/>
          </a:xfrm>
          <a:prstGeom prst="line">
            <a:avLst/>
          </a:prstGeom>
          <a:ln w="19050">
            <a:solidFill>
              <a:srgbClr val="7AB677"/>
            </a:solidFill>
            <a:prstDash val="sysDash"/>
            <a:headEnd type="none" w="med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肘形 60"/>
          <p:cNvCxnSpPr/>
          <p:nvPr/>
        </p:nvCxnSpPr>
        <p:spPr>
          <a:xfrm rot="10800000" flipH="1" flipV="1">
            <a:off x="7178394" y="4520604"/>
            <a:ext cx="1125995" cy="220195"/>
          </a:xfrm>
          <a:prstGeom prst="bentConnector3">
            <a:avLst>
              <a:gd name="adj1" fmla="val -755"/>
            </a:avLst>
          </a:prstGeom>
          <a:ln w="19050">
            <a:solidFill>
              <a:srgbClr val="7AB677"/>
            </a:solidFill>
            <a:prstDash val="sysDash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3964263" y="1578967"/>
            <a:ext cx="3678237" cy="4411664"/>
            <a:chOff x="4304506" y="1695930"/>
            <a:chExt cx="3678237" cy="4411664"/>
          </a:xfrm>
        </p:grpSpPr>
        <p:sp>
          <p:nvSpPr>
            <p:cNvPr id="9" name="任意多边形5"/>
            <p:cNvSpPr/>
            <p:nvPr/>
          </p:nvSpPr>
          <p:spPr bwMode="auto">
            <a:xfrm>
              <a:off x="5385593" y="5439256"/>
              <a:ext cx="1500188" cy="668338"/>
            </a:xfrm>
            <a:custGeom>
              <a:avLst/>
              <a:gdLst>
                <a:gd name="T0" fmla="*/ 102 w 204"/>
                <a:gd name="T1" fmla="*/ 91 h 91"/>
                <a:gd name="T2" fmla="*/ 58 w 204"/>
                <a:gd name="T3" fmla="*/ 55 h 91"/>
                <a:gd name="T4" fmla="*/ 64 w 204"/>
                <a:gd name="T5" fmla="*/ 31 h 91"/>
                <a:gd name="T6" fmla="*/ 0 w 204"/>
                <a:gd name="T7" fmla="*/ 31 h 91"/>
                <a:gd name="T8" fmla="*/ 0 w 204"/>
                <a:gd name="T9" fmla="*/ 0 h 91"/>
                <a:gd name="T10" fmla="*/ 204 w 204"/>
                <a:gd name="T11" fmla="*/ 0 h 91"/>
                <a:gd name="T12" fmla="*/ 204 w 204"/>
                <a:gd name="T13" fmla="*/ 31 h 91"/>
                <a:gd name="T14" fmla="*/ 140 w 204"/>
                <a:gd name="T15" fmla="*/ 31 h 91"/>
                <a:gd name="T16" fmla="*/ 146 w 204"/>
                <a:gd name="T17" fmla="*/ 55 h 91"/>
                <a:gd name="T18" fmla="*/ 102 w 204"/>
                <a:gd name="T1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91">
                  <a:moveTo>
                    <a:pt x="102" y="91"/>
                  </a:moveTo>
                  <a:cubicBezTo>
                    <a:pt x="79" y="91"/>
                    <a:pt x="59" y="75"/>
                    <a:pt x="58" y="55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140" y="31"/>
                    <a:pt x="140" y="31"/>
                    <a:pt x="140" y="31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5" y="75"/>
                    <a:pt x="125" y="91"/>
                    <a:pt x="102" y="91"/>
                  </a:cubicBezTo>
                  <a:close/>
                </a:path>
              </a:pathLst>
            </a:custGeom>
            <a:solidFill>
              <a:srgbClr val="C8D5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0" name="任意多边形6"/>
            <p:cNvSpPr>
              <a:spLocks noEditPoints="1"/>
            </p:cNvSpPr>
            <p:nvPr/>
          </p:nvSpPr>
          <p:spPr bwMode="auto">
            <a:xfrm>
              <a:off x="5349081" y="2689706"/>
              <a:ext cx="1558925" cy="1557338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16 h 212"/>
                <a:gd name="T12" fmla="*/ 16 w 212"/>
                <a:gd name="T13" fmla="*/ 106 h 212"/>
                <a:gd name="T14" fmla="*/ 106 w 212"/>
                <a:gd name="T15" fmla="*/ 196 h 212"/>
                <a:gd name="T16" fmla="*/ 196 w 212"/>
                <a:gd name="T17" fmla="*/ 106 h 212"/>
                <a:gd name="T18" fmla="*/ 106 w 212"/>
                <a:gd name="T19" fmla="*/ 1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7" y="212"/>
                    <a:pt x="0" y="164"/>
                    <a:pt x="0" y="106"/>
                  </a:cubicBezTo>
                  <a:cubicBezTo>
                    <a:pt x="0" y="47"/>
                    <a:pt x="47" y="0"/>
                    <a:pt x="106" y="0"/>
                  </a:cubicBezTo>
                  <a:cubicBezTo>
                    <a:pt x="164" y="0"/>
                    <a:pt x="212" y="47"/>
                    <a:pt x="212" y="106"/>
                  </a:cubicBezTo>
                  <a:cubicBezTo>
                    <a:pt x="212" y="164"/>
                    <a:pt x="164" y="212"/>
                    <a:pt x="106" y="212"/>
                  </a:cubicBezTo>
                  <a:close/>
                  <a:moveTo>
                    <a:pt x="106" y="16"/>
                  </a:moveTo>
                  <a:cubicBezTo>
                    <a:pt x="56" y="16"/>
                    <a:pt x="16" y="56"/>
                    <a:pt x="16" y="106"/>
                  </a:cubicBezTo>
                  <a:cubicBezTo>
                    <a:pt x="16" y="155"/>
                    <a:pt x="56" y="196"/>
                    <a:pt x="106" y="196"/>
                  </a:cubicBezTo>
                  <a:cubicBezTo>
                    <a:pt x="155" y="196"/>
                    <a:pt x="196" y="155"/>
                    <a:pt x="196" y="106"/>
                  </a:cubicBezTo>
                  <a:cubicBezTo>
                    <a:pt x="196" y="56"/>
                    <a:pt x="155" y="16"/>
                    <a:pt x="106" y="16"/>
                  </a:cubicBez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1" name="任意多边形7"/>
            <p:cNvSpPr>
              <a:spLocks noChangeArrowheads="1"/>
            </p:cNvSpPr>
            <p:nvPr/>
          </p:nvSpPr>
          <p:spPr bwMode="auto">
            <a:xfrm>
              <a:off x="6069806" y="4196243"/>
              <a:ext cx="117475" cy="1073150"/>
            </a:xfrm>
            <a:prstGeom prst="rect">
              <a:avLst/>
            </a:prstGeom>
            <a:solidFill>
              <a:srgbClr val="4A7C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2" name="任意多边形8"/>
            <p:cNvSpPr>
              <a:spLocks noEditPoints="1"/>
            </p:cNvSpPr>
            <p:nvPr/>
          </p:nvSpPr>
          <p:spPr bwMode="auto">
            <a:xfrm>
              <a:off x="4304506" y="3578706"/>
              <a:ext cx="969963" cy="969963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2" y="0"/>
                    <a:pt x="132" y="30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6"/>
                    <a:pt x="36" y="120"/>
                    <a:pt x="66" y="120"/>
                  </a:cubicBezTo>
                  <a:cubicBezTo>
                    <a:pt x="96" y="120"/>
                    <a:pt x="120" y="96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rgbClr val="68B0AC"/>
            </a:solidFill>
            <a:ln>
              <a:solidFill>
                <a:srgbClr val="F9F9F9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3" name="任意多边形9"/>
            <p:cNvSpPr>
              <a:spLocks noEditPoints="1"/>
            </p:cNvSpPr>
            <p:nvPr/>
          </p:nvSpPr>
          <p:spPr bwMode="auto">
            <a:xfrm>
              <a:off x="7011193" y="3578706"/>
              <a:ext cx="971550" cy="969963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2" y="0"/>
                    <a:pt x="132" y="30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6"/>
                    <a:pt x="36" y="120"/>
                    <a:pt x="66" y="120"/>
                  </a:cubicBezTo>
                  <a:cubicBezTo>
                    <a:pt x="96" y="120"/>
                    <a:pt x="120" y="96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rgbClr val="7AB677"/>
            </a:solidFill>
            <a:ln>
              <a:solidFill>
                <a:srgbClr val="F9F9F9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4" name="任意多边形10"/>
            <p:cNvSpPr>
              <a:spLocks noEditPoints="1"/>
            </p:cNvSpPr>
            <p:nvPr/>
          </p:nvSpPr>
          <p:spPr bwMode="auto">
            <a:xfrm>
              <a:off x="4656931" y="1695930"/>
              <a:ext cx="971550" cy="971550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2" y="0"/>
                    <a:pt x="132" y="30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6"/>
                    <a:pt x="36" y="120"/>
                    <a:pt x="66" y="120"/>
                  </a:cubicBezTo>
                  <a:cubicBezTo>
                    <a:pt x="96" y="120"/>
                    <a:pt x="120" y="96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rgbClr val="7AB677"/>
            </a:solidFill>
            <a:ln>
              <a:solidFill>
                <a:srgbClr val="F9F9F9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5" name="任意多边形11"/>
            <p:cNvSpPr>
              <a:spLocks noEditPoints="1"/>
            </p:cNvSpPr>
            <p:nvPr/>
          </p:nvSpPr>
          <p:spPr bwMode="auto">
            <a:xfrm>
              <a:off x="6628606" y="1695930"/>
              <a:ext cx="971550" cy="971550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2" y="0"/>
                    <a:pt x="132" y="30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6"/>
                    <a:pt x="36" y="120"/>
                    <a:pt x="66" y="120"/>
                  </a:cubicBezTo>
                  <a:cubicBezTo>
                    <a:pt x="96" y="120"/>
                    <a:pt x="120" y="96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solidFill>
              <a:srgbClr val="68B0AC"/>
            </a:solidFill>
            <a:ln>
              <a:solidFill>
                <a:srgbClr val="F9F9F9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6" name="任意多边形12"/>
            <p:cNvSpPr/>
            <p:nvPr/>
          </p:nvSpPr>
          <p:spPr bwMode="auto">
            <a:xfrm>
              <a:off x="7408068" y="2527781"/>
              <a:ext cx="317500" cy="1065213"/>
            </a:xfrm>
            <a:custGeom>
              <a:avLst/>
              <a:gdLst>
                <a:gd name="T0" fmla="*/ 0 w 43"/>
                <a:gd name="T1" fmla="*/ 10 h 145"/>
                <a:gd name="T2" fmla="*/ 28 w 43"/>
                <a:gd name="T3" fmla="*/ 112 h 145"/>
                <a:gd name="T4" fmla="*/ 26 w 43"/>
                <a:gd name="T5" fmla="*/ 140 h 145"/>
                <a:gd name="T6" fmla="*/ 41 w 43"/>
                <a:gd name="T7" fmla="*/ 145 h 145"/>
                <a:gd name="T8" fmla="*/ 43 w 43"/>
                <a:gd name="T9" fmla="*/ 112 h 145"/>
                <a:gd name="T10" fmla="*/ 12 w 43"/>
                <a:gd name="T11" fmla="*/ 0 h 145"/>
                <a:gd name="T12" fmla="*/ 0 w 43"/>
                <a:gd name="T13" fmla="*/ 1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45">
                  <a:moveTo>
                    <a:pt x="0" y="10"/>
                  </a:moveTo>
                  <a:cubicBezTo>
                    <a:pt x="18" y="40"/>
                    <a:pt x="28" y="75"/>
                    <a:pt x="28" y="112"/>
                  </a:cubicBezTo>
                  <a:cubicBezTo>
                    <a:pt x="28" y="122"/>
                    <a:pt x="28" y="131"/>
                    <a:pt x="26" y="140"/>
                  </a:cubicBezTo>
                  <a:cubicBezTo>
                    <a:pt x="31" y="142"/>
                    <a:pt x="36" y="143"/>
                    <a:pt x="41" y="145"/>
                  </a:cubicBezTo>
                  <a:cubicBezTo>
                    <a:pt x="43" y="135"/>
                    <a:pt x="43" y="124"/>
                    <a:pt x="43" y="112"/>
                  </a:cubicBezTo>
                  <a:cubicBezTo>
                    <a:pt x="43" y="71"/>
                    <a:pt x="32" y="33"/>
                    <a:pt x="12" y="0"/>
                  </a:cubicBezTo>
                  <a:cubicBezTo>
                    <a:pt x="8" y="4"/>
                    <a:pt x="4" y="7"/>
                    <a:pt x="0" y="10"/>
                  </a:cubicBezTo>
                  <a:close/>
                </a:path>
              </a:pathLst>
            </a:custGeom>
            <a:solidFill>
              <a:srgbClr val="C8D5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7" name="任意多边形13"/>
            <p:cNvSpPr/>
            <p:nvPr/>
          </p:nvSpPr>
          <p:spPr bwMode="auto">
            <a:xfrm>
              <a:off x="5555456" y="1762606"/>
              <a:ext cx="1154113" cy="206375"/>
            </a:xfrm>
            <a:custGeom>
              <a:avLst/>
              <a:gdLst>
                <a:gd name="T0" fmla="*/ 8 w 157"/>
                <a:gd name="T1" fmla="*/ 28 h 28"/>
                <a:gd name="T2" fmla="*/ 79 w 157"/>
                <a:gd name="T3" fmla="*/ 15 h 28"/>
                <a:gd name="T4" fmla="*/ 149 w 157"/>
                <a:gd name="T5" fmla="*/ 28 h 28"/>
                <a:gd name="T6" fmla="*/ 157 w 157"/>
                <a:gd name="T7" fmla="*/ 14 h 28"/>
                <a:gd name="T8" fmla="*/ 79 w 157"/>
                <a:gd name="T9" fmla="*/ 0 h 28"/>
                <a:gd name="T10" fmla="*/ 0 w 157"/>
                <a:gd name="T11" fmla="*/ 15 h 28"/>
                <a:gd name="T12" fmla="*/ 8 w 15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28">
                  <a:moveTo>
                    <a:pt x="8" y="28"/>
                  </a:moveTo>
                  <a:cubicBezTo>
                    <a:pt x="30" y="20"/>
                    <a:pt x="54" y="15"/>
                    <a:pt x="79" y="15"/>
                  </a:cubicBezTo>
                  <a:cubicBezTo>
                    <a:pt x="103" y="15"/>
                    <a:pt x="127" y="20"/>
                    <a:pt x="149" y="28"/>
                  </a:cubicBezTo>
                  <a:cubicBezTo>
                    <a:pt x="151" y="23"/>
                    <a:pt x="153" y="19"/>
                    <a:pt x="157" y="14"/>
                  </a:cubicBezTo>
                  <a:cubicBezTo>
                    <a:pt x="132" y="5"/>
                    <a:pt x="106" y="0"/>
                    <a:pt x="79" y="0"/>
                  </a:cubicBezTo>
                  <a:cubicBezTo>
                    <a:pt x="51" y="0"/>
                    <a:pt x="24" y="5"/>
                    <a:pt x="0" y="15"/>
                  </a:cubicBezTo>
                  <a:cubicBezTo>
                    <a:pt x="3" y="19"/>
                    <a:pt x="6" y="24"/>
                    <a:pt x="8" y="28"/>
                  </a:cubicBezTo>
                  <a:close/>
                </a:path>
              </a:pathLst>
            </a:custGeom>
            <a:solidFill>
              <a:srgbClr val="C8D5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8" name="任意多边形14"/>
            <p:cNvSpPr/>
            <p:nvPr/>
          </p:nvSpPr>
          <p:spPr bwMode="auto">
            <a:xfrm>
              <a:off x="4547393" y="2534131"/>
              <a:ext cx="307975" cy="1066800"/>
            </a:xfrm>
            <a:custGeom>
              <a:avLst/>
              <a:gdLst>
                <a:gd name="T0" fmla="*/ 17 w 42"/>
                <a:gd name="T1" fmla="*/ 140 h 145"/>
                <a:gd name="T2" fmla="*/ 15 w 42"/>
                <a:gd name="T3" fmla="*/ 111 h 145"/>
                <a:gd name="T4" fmla="*/ 42 w 42"/>
                <a:gd name="T5" fmla="*/ 10 h 145"/>
                <a:gd name="T6" fmla="*/ 30 w 42"/>
                <a:gd name="T7" fmla="*/ 0 h 145"/>
                <a:gd name="T8" fmla="*/ 0 w 42"/>
                <a:gd name="T9" fmla="*/ 111 h 145"/>
                <a:gd name="T10" fmla="*/ 2 w 42"/>
                <a:gd name="T11" fmla="*/ 145 h 145"/>
                <a:gd name="T12" fmla="*/ 17 w 42"/>
                <a:gd name="T13" fmla="*/ 14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45">
                  <a:moveTo>
                    <a:pt x="17" y="140"/>
                  </a:moveTo>
                  <a:cubicBezTo>
                    <a:pt x="15" y="131"/>
                    <a:pt x="15" y="121"/>
                    <a:pt x="15" y="111"/>
                  </a:cubicBezTo>
                  <a:cubicBezTo>
                    <a:pt x="15" y="75"/>
                    <a:pt x="25" y="40"/>
                    <a:pt x="42" y="10"/>
                  </a:cubicBezTo>
                  <a:cubicBezTo>
                    <a:pt x="38" y="7"/>
                    <a:pt x="34" y="4"/>
                    <a:pt x="30" y="0"/>
                  </a:cubicBezTo>
                  <a:cubicBezTo>
                    <a:pt x="11" y="33"/>
                    <a:pt x="0" y="71"/>
                    <a:pt x="0" y="111"/>
                  </a:cubicBezTo>
                  <a:cubicBezTo>
                    <a:pt x="0" y="123"/>
                    <a:pt x="0" y="134"/>
                    <a:pt x="2" y="145"/>
                  </a:cubicBezTo>
                  <a:cubicBezTo>
                    <a:pt x="7" y="143"/>
                    <a:pt x="12" y="141"/>
                    <a:pt x="17" y="140"/>
                  </a:cubicBezTo>
                  <a:close/>
                </a:path>
              </a:pathLst>
            </a:custGeom>
            <a:solidFill>
              <a:srgbClr val="C8D5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9" name="任意多边形15"/>
            <p:cNvSpPr/>
            <p:nvPr/>
          </p:nvSpPr>
          <p:spPr bwMode="auto">
            <a:xfrm>
              <a:off x="5047456" y="4431193"/>
              <a:ext cx="2184400" cy="933450"/>
            </a:xfrm>
            <a:custGeom>
              <a:avLst/>
              <a:gdLst>
                <a:gd name="T0" fmla="*/ 284 w 297"/>
                <a:gd name="T1" fmla="*/ 0 h 127"/>
                <a:gd name="T2" fmla="*/ 249 w 297"/>
                <a:gd name="T3" fmla="*/ 27 h 127"/>
                <a:gd name="T4" fmla="*/ 235 w 297"/>
                <a:gd name="T5" fmla="*/ 34 h 127"/>
                <a:gd name="T6" fmla="*/ 235 w 297"/>
                <a:gd name="T7" fmla="*/ 112 h 127"/>
                <a:gd name="T8" fmla="*/ 61 w 297"/>
                <a:gd name="T9" fmla="*/ 112 h 127"/>
                <a:gd name="T10" fmla="*/ 61 w 297"/>
                <a:gd name="T11" fmla="*/ 34 h 127"/>
                <a:gd name="T12" fmla="*/ 47 w 297"/>
                <a:gd name="T13" fmla="*/ 27 h 127"/>
                <a:gd name="T14" fmla="*/ 12 w 297"/>
                <a:gd name="T15" fmla="*/ 1 h 127"/>
                <a:gd name="T16" fmla="*/ 0 w 297"/>
                <a:gd name="T17" fmla="*/ 10 h 127"/>
                <a:gd name="T18" fmla="*/ 40 w 297"/>
                <a:gd name="T19" fmla="*/ 40 h 127"/>
                <a:gd name="T20" fmla="*/ 45 w 297"/>
                <a:gd name="T21" fmla="*/ 43 h 127"/>
                <a:gd name="T22" fmla="*/ 45 w 297"/>
                <a:gd name="T23" fmla="*/ 127 h 127"/>
                <a:gd name="T24" fmla="*/ 250 w 297"/>
                <a:gd name="T25" fmla="*/ 127 h 127"/>
                <a:gd name="T26" fmla="*/ 250 w 297"/>
                <a:gd name="T27" fmla="*/ 43 h 127"/>
                <a:gd name="T28" fmla="*/ 256 w 297"/>
                <a:gd name="T29" fmla="*/ 40 h 127"/>
                <a:gd name="T30" fmla="*/ 297 w 297"/>
                <a:gd name="T31" fmla="*/ 10 h 127"/>
                <a:gd name="T32" fmla="*/ 284 w 297"/>
                <a:gd name="T33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7" h="127">
                  <a:moveTo>
                    <a:pt x="284" y="0"/>
                  </a:moveTo>
                  <a:cubicBezTo>
                    <a:pt x="274" y="10"/>
                    <a:pt x="262" y="19"/>
                    <a:pt x="249" y="27"/>
                  </a:cubicBezTo>
                  <a:cubicBezTo>
                    <a:pt x="235" y="34"/>
                    <a:pt x="235" y="34"/>
                    <a:pt x="235" y="34"/>
                  </a:cubicBezTo>
                  <a:cubicBezTo>
                    <a:pt x="235" y="112"/>
                    <a:pt x="235" y="112"/>
                    <a:pt x="235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35" y="19"/>
                    <a:pt x="23" y="11"/>
                    <a:pt x="12" y="1"/>
                  </a:cubicBezTo>
                  <a:cubicBezTo>
                    <a:pt x="9" y="5"/>
                    <a:pt x="5" y="8"/>
                    <a:pt x="0" y="10"/>
                  </a:cubicBezTo>
                  <a:cubicBezTo>
                    <a:pt x="12" y="21"/>
                    <a:pt x="25" y="31"/>
                    <a:pt x="40" y="40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250" y="127"/>
                    <a:pt x="250" y="127"/>
                    <a:pt x="250" y="127"/>
                  </a:cubicBezTo>
                  <a:cubicBezTo>
                    <a:pt x="250" y="43"/>
                    <a:pt x="250" y="43"/>
                    <a:pt x="250" y="43"/>
                  </a:cubicBezTo>
                  <a:cubicBezTo>
                    <a:pt x="256" y="40"/>
                    <a:pt x="256" y="40"/>
                    <a:pt x="256" y="40"/>
                  </a:cubicBezTo>
                  <a:cubicBezTo>
                    <a:pt x="271" y="31"/>
                    <a:pt x="285" y="21"/>
                    <a:pt x="297" y="10"/>
                  </a:cubicBezTo>
                  <a:cubicBezTo>
                    <a:pt x="292" y="7"/>
                    <a:pt x="288" y="4"/>
                    <a:pt x="284" y="0"/>
                  </a:cubicBezTo>
                  <a:close/>
                </a:path>
              </a:pathLst>
            </a:custGeom>
            <a:solidFill>
              <a:srgbClr val="C8D5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pic>
          <p:nvPicPr>
            <p:cNvPr id="20" name="图形 19"/>
            <p:cNvPicPr>
              <a:picLocks noChangeAspect="1"/>
            </p:cNvPicPr>
            <p:nvPr/>
          </p:nvPicPr>
          <p:blipFill>
            <a:blip r:embed="rId4" cstate="screen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85781" y="1959431"/>
              <a:ext cx="468000" cy="468000"/>
            </a:xfrm>
            <a:prstGeom prst="rect">
              <a:avLst/>
            </a:prstGeom>
          </p:spPr>
        </p:pic>
        <p:pic>
          <p:nvPicPr>
            <p:cNvPr id="21" name="图形 20"/>
            <p:cNvPicPr>
              <a:picLocks noChangeAspect="1"/>
            </p:cNvPicPr>
            <p:nvPr/>
          </p:nvPicPr>
          <p:blipFill>
            <a:blip r:embed="rId6" cstate="screen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47393" y="3817961"/>
              <a:ext cx="491452" cy="491452"/>
            </a:xfrm>
            <a:prstGeom prst="rect">
              <a:avLst/>
            </a:prstGeom>
          </p:spPr>
        </p:pic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8" cstate="screen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7042" y="2938929"/>
              <a:ext cx="1008092" cy="1008092"/>
            </a:xfrm>
            <a:prstGeom prst="rect">
              <a:avLst/>
            </a:prstGeom>
          </p:spPr>
        </p:pic>
        <p:pic>
          <p:nvPicPr>
            <p:cNvPr id="23" name="图形 22"/>
            <p:cNvPicPr>
              <a:picLocks noChangeAspect="1"/>
            </p:cNvPicPr>
            <p:nvPr/>
          </p:nvPicPr>
          <p:blipFill>
            <a:blip r:embed="rId10" cstate="screen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76522" y="3820236"/>
              <a:ext cx="491452" cy="491452"/>
            </a:xfrm>
            <a:prstGeom prst="rect">
              <a:avLst/>
            </a:prstGeom>
          </p:spPr>
        </p:pic>
        <p:pic>
          <p:nvPicPr>
            <p:cNvPr id="24" name="图形 23"/>
            <p:cNvPicPr>
              <a:picLocks noChangeAspect="1"/>
            </p:cNvPicPr>
            <p:nvPr/>
          </p:nvPicPr>
          <p:blipFill>
            <a:blip r:embed="rId12" cstate="screen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02506" y="1935979"/>
              <a:ext cx="491452" cy="491452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712380" y="1578943"/>
            <a:ext cx="2313914" cy="804134"/>
            <a:chOff x="1408498" y="3327297"/>
            <a:chExt cx="2313914" cy="804134"/>
          </a:xfrm>
        </p:grpSpPr>
        <p:sp>
          <p:nvSpPr>
            <p:cNvPr id="26" name="矩形 25"/>
            <p:cNvSpPr/>
            <p:nvPr/>
          </p:nvSpPr>
          <p:spPr>
            <a:xfrm>
              <a:off x="1661911" y="3327297"/>
              <a:ext cx="2060501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3.3.1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408498" y="3786337"/>
              <a:ext cx="231391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3.3.1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2380" y="4314230"/>
            <a:ext cx="2313914" cy="829945"/>
            <a:chOff x="1408498" y="3327297"/>
            <a:chExt cx="2313914" cy="829945"/>
          </a:xfrm>
        </p:grpSpPr>
        <p:sp>
          <p:nvSpPr>
            <p:cNvPr id="29" name="矩形 28"/>
            <p:cNvSpPr/>
            <p:nvPr/>
          </p:nvSpPr>
          <p:spPr>
            <a:xfrm>
              <a:off x="1661911" y="3327297"/>
              <a:ext cx="2060501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3.3.2</a:t>
              </a:r>
            </a:p>
            <a:p>
              <a:pPr algn="ctr"/>
              <a:endParaRPr lang="zh-CN" altLang="en-US" sz="24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408498" y="3786337"/>
              <a:ext cx="231391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3.3.2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588014" y="1578943"/>
            <a:ext cx="2313914" cy="829945"/>
            <a:chOff x="1408498" y="3327297"/>
            <a:chExt cx="2313914" cy="829945"/>
          </a:xfrm>
        </p:grpSpPr>
        <p:sp>
          <p:nvSpPr>
            <p:cNvPr id="32" name="矩形 31"/>
            <p:cNvSpPr/>
            <p:nvPr/>
          </p:nvSpPr>
          <p:spPr>
            <a:xfrm>
              <a:off x="1408498" y="3327297"/>
              <a:ext cx="2060501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3.3.3</a:t>
              </a:r>
            </a:p>
            <a:p>
              <a:pPr algn="ctr"/>
              <a:endParaRPr lang="zh-CN" altLang="en-US" sz="24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408498" y="3786337"/>
              <a:ext cx="231391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3.3.3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588013" y="4314230"/>
            <a:ext cx="2313915" cy="829945"/>
            <a:chOff x="1511266" y="3327297"/>
            <a:chExt cx="2313915" cy="829945"/>
          </a:xfrm>
        </p:grpSpPr>
        <p:sp>
          <p:nvSpPr>
            <p:cNvPr id="35" name="矩形 34"/>
            <p:cNvSpPr/>
            <p:nvPr/>
          </p:nvSpPr>
          <p:spPr>
            <a:xfrm>
              <a:off x="1511266" y="3327297"/>
              <a:ext cx="2060501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3.3.4</a:t>
              </a:r>
            </a:p>
            <a:p>
              <a:pPr algn="ctr"/>
              <a:endParaRPr lang="zh-CN" altLang="en-US" sz="24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511267" y="3786337"/>
              <a:ext cx="231391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3.3.4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517219"/>
            <a:ext cx="12192000" cy="359596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0" y="1865141"/>
            <a:ext cx="12192000" cy="3652077"/>
          </a:xfrm>
          <a:prstGeom prst="roundRect">
            <a:avLst>
              <a:gd name="adj" fmla="val 0"/>
            </a:avLst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577504" y="1505544"/>
            <a:ext cx="7614495" cy="357171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48851" y="1295440"/>
            <a:ext cx="3557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7AB677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FOUR</a:t>
            </a:r>
            <a:endParaRPr lang="zh-CN" altLang="en-US" sz="4000" b="1" dirty="0">
              <a:solidFill>
                <a:srgbClr val="7AB677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1505544"/>
            <a:ext cx="678094" cy="382391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613956" y="3356260"/>
            <a:ext cx="2964087" cy="969496"/>
            <a:chOff x="4652290" y="3100862"/>
            <a:chExt cx="2964087" cy="969496"/>
          </a:xfrm>
        </p:grpSpPr>
        <p:sp>
          <p:nvSpPr>
            <p:cNvPr id="56" name="文本框 55"/>
            <p:cNvSpPr txBox="1"/>
            <p:nvPr/>
          </p:nvSpPr>
          <p:spPr>
            <a:xfrm>
              <a:off x="4652290" y="3100862"/>
              <a:ext cx="296408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4652290" y="3793359"/>
              <a:ext cx="29640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en-US" altLang="zh-CN" sz="12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56158" y="2448521"/>
            <a:ext cx="1279682" cy="707886"/>
            <a:chOff x="5456158" y="2585332"/>
            <a:chExt cx="1279682" cy="707886"/>
          </a:xfrm>
        </p:grpSpPr>
        <p:sp>
          <p:nvSpPr>
            <p:cNvPr id="54" name="文本框 53"/>
            <p:cNvSpPr txBox="1"/>
            <p:nvPr/>
          </p:nvSpPr>
          <p:spPr>
            <a:xfrm>
              <a:off x="5648526" y="2585332"/>
              <a:ext cx="894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04</a:t>
              </a:r>
              <a:endParaRPr lang="zh-CN" altLang="en-US" sz="40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5456158" y="2587757"/>
              <a:ext cx="1279682" cy="7030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A7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418973" y="4603069"/>
            <a:ext cx="3354055" cy="307777"/>
            <a:chOff x="3695254" y="4127162"/>
            <a:chExt cx="3354055" cy="307777"/>
          </a:xfrm>
        </p:grpSpPr>
        <p:grpSp>
          <p:nvGrpSpPr>
            <p:cNvPr id="59" name="组合 58"/>
            <p:cNvGrpSpPr/>
            <p:nvPr/>
          </p:nvGrpSpPr>
          <p:grpSpPr>
            <a:xfrm>
              <a:off x="3695254" y="4127162"/>
              <a:ext cx="1074233" cy="307777"/>
              <a:chOff x="3695254" y="4127162"/>
              <a:chExt cx="1074233" cy="307777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4.1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68B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835165" y="4127162"/>
              <a:ext cx="1074233" cy="307777"/>
              <a:chOff x="3695254" y="4127162"/>
              <a:chExt cx="1074233" cy="307777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7AB6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975076" y="4127162"/>
              <a:ext cx="1074233" cy="307777"/>
              <a:chOff x="3695254" y="4127162"/>
              <a:chExt cx="1074233" cy="307777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4.3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90C0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34753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4.1</a:t>
            </a:r>
          </a:p>
        </p:txBody>
      </p:sp>
      <p:grpSp>
        <p:nvGrpSpPr>
          <p:cNvPr id="46" name="组合 45"/>
          <p:cNvGrpSpPr/>
          <p:nvPr>
            <p:custDataLst>
              <p:tags r:id="rId1"/>
            </p:custDataLst>
          </p:nvPr>
        </p:nvGrpSpPr>
        <p:grpSpPr>
          <a:xfrm>
            <a:off x="932073" y="1634545"/>
            <a:ext cx="2432773" cy="4623075"/>
            <a:chOff x="932073" y="1634545"/>
            <a:chExt cx="2432773" cy="4623075"/>
          </a:xfrm>
        </p:grpSpPr>
        <p:sp>
          <p:nvSpPr>
            <p:cNvPr id="5" name="任意多边形：形状5"/>
            <p:cNvSpPr/>
            <p:nvPr>
              <p:custDataLst>
                <p:tags r:id="rId20"/>
              </p:custDataLst>
            </p:nvPr>
          </p:nvSpPr>
          <p:spPr bwMode="auto">
            <a:xfrm rot="669225">
              <a:off x="2470356" y="3072391"/>
              <a:ext cx="877528" cy="949099"/>
            </a:xfrm>
            <a:custGeom>
              <a:avLst/>
              <a:gdLst>
                <a:gd name="T0" fmla="*/ 90 w 90"/>
                <a:gd name="T1" fmla="*/ 42 h 98"/>
                <a:gd name="T2" fmla="*/ 72 w 90"/>
                <a:gd name="T3" fmla="*/ 0 h 98"/>
                <a:gd name="T4" fmla="*/ 4 w 90"/>
                <a:gd name="T5" fmla="*/ 62 h 98"/>
                <a:gd name="T6" fmla="*/ 0 w 90"/>
                <a:gd name="T7" fmla="*/ 98 h 98"/>
                <a:gd name="T8" fmla="*/ 90 w 90"/>
                <a:gd name="T9" fmla="*/ 4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8">
                  <a:moveTo>
                    <a:pt x="90" y="42"/>
                  </a:moveTo>
                  <a:cubicBezTo>
                    <a:pt x="85" y="28"/>
                    <a:pt x="79" y="13"/>
                    <a:pt x="72" y="0"/>
                  </a:cubicBezTo>
                  <a:cubicBezTo>
                    <a:pt x="40" y="18"/>
                    <a:pt x="14" y="40"/>
                    <a:pt x="4" y="62"/>
                  </a:cubicBezTo>
                  <a:cubicBezTo>
                    <a:pt x="3" y="74"/>
                    <a:pt x="2" y="86"/>
                    <a:pt x="0" y="98"/>
                  </a:cubicBezTo>
                  <a:cubicBezTo>
                    <a:pt x="26" y="67"/>
                    <a:pt x="58" y="48"/>
                    <a:pt x="90" y="42"/>
                  </a:cubicBez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6" name="任意多边形：形状6"/>
            <p:cNvSpPr/>
            <p:nvPr>
              <p:custDataLst>
                <p:tags r:id="rId21"/>
              </p:custDataLst>
            </p:nvPr>
          </p:nvSpPr>
          <p:spPr bwMode="auto">
            <a:xfrm rot="669225">
              <a:off x="2313057" y="3483851"/>
              <a:ext cx="1051789" cy="1143587"/>
            </a:xfrm>
            <a:custGeom>
              <a:avLst/>
              <a:gdLst>
                <a:gd name="T0" fmla="*/ 108 w 108"/>
                <a:gd name="T1" fmla="*/ 46 h 118"/>
                <a:gd name="T2" fmla="*/ 96 w 108"/>
                <a:gd name="T3" fmla="*/ 0 h 118"/>
                <a:gd name="T4" fmla="*/ 5 w 108"/>
                <a:gd name="T5" fmla="*/ 64 h 118"/>
                <a:gd name="T6" fmla="*/ 4 w 108"/>
                <a:gd name="T7" fmla="*/ 70 h 118"/>
                <a:gd name="T8" fmla="*/ 0 w 108"/>
                <a:gd name="T9" fmla="*/ 118 h 118"/>
                <a:gd name="T10" fmla="*/ 108 w 108"/>
                <a:gd name="T11" fmla="*/ 4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8">
                  <a:moveTo>
                    <a:pt x="108" y="46"/>
                  </a:moveTo>
                  <a:cubicBezTo>
                    <a:pt x="106" y="31"/>
                    <a:pt x="102" y="15"/>
                    <a:pt x="96" y="0"/>
                  </a:cubicBezTo>
                  <a:cubicBezTo>
                    <a:pt x="63" y="9"/>
                    <a:pt x="29" y="31"/>
                    <a:pt x="5" y="64"/>
                  </a:cubicBezTo>
                  <a:cubicBezTo>
                    <a:pt x="5" y="66"/>
                    <a:pt x="5" y="68"/>
                    <a:pt x="4" y="70"/>
                  </a:cubicBezTo>
                  <a:cubicBezTo>
                    <a:pt x="3" y="86"/>
                    <a:pt x="1" y="102"/>
                    <a:pt x="0" y="118"/>
                  </a:cubicBezTo>
                  <a:cubicBezTo>
                    <a:pt x="31" y="78"/>
                    <a:pt x="71" y="53"/>
                    <a:pt x="108" y="46"/>
                  </a:cubicBez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7" name="任意多边形：形状7"/>
            <p:cNvSpPr/>
            <p:nvPr>
              <p:custDataLst>
                <p:tags r:id="rId22"/>
              </p:custDataLst>
            </p:nvPr>
          </p:nvSpPr>
          <p:spPr bwMode="auto">
            <a:xfrm rot="669225">
              <a:off x="2597332" y="2728436"/>
              <a:ext cx="651922" cy="841743"/>
            </a:xfrm>
            <a:custGeom>
              <a:avLst/>
              <a:gdLst>
                <a:gd name="T0" fmla="*/ 67 w 67"/>
                <a:gd name="T1" fmla="*/ 34 h 87"/>
                <a:gd name="T2" fmla="*/ 47 w 67"/>
                <a:gd name="T3" fmla="*/ 0 h 87"/>
                <a:gd name="T4" fmla="*/ 1 w 67"/>
                <a:gd name="T5" fmla="*/ 43 h 87"/>
                <a:gd name="T6" fmla="*/ 0 w 67"/>
                <a:gd name="T7" fmla="*/ 87 h 87"/>
                <a:gd name="T8" fmla="*/ 67 w 67"/>
                <a:gd name="T9" fmla="*/ 3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87">
                  <a:moveTo>
                    <a:pt x="67" y="34"/>
                  </a:moveTo>
                  <a:cubicBezTo>
                    <a:pt x="61" y="22"/>
                    <a:pt x="54" y="11"/>
                    <a:pt x="47" y="0"/>
                  </a:cubicBezTo>
                  <a:cubicBezTo>
                    <a:pt x="28" y="10"/>
                    <a:pt x="11" y="25"/>
                    <a:pt x="1" y="43"/>
                  </a:cubicBezTo>
                  <a:cubicBezTo>
                    <a:pt x="2" y="58"/>
                    <a:pt x="1" y="72"/>
                    <a:pt x="0" y="87"/>
                  </a:cubicBezTo>
                  <a:cubicBezTo>
                    <a:pt x="14" y="68"/>
                    <a:pt x="38" y="49"/>
                    <a:pt x="67" y="34"/>
                  </a:cubicBezTo>
                  <a:close/>
                </a:path>
              </a:pathLst>
            </a:custGeom>
            <a:solidFill>
              <a:srgbClr val="8FC0A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8" name="任意多边形：形状8"/>
            <p:cNvSpPr/>
            <p:nvPr>
              <p:custDataLst>
                <p:tags r:id="rId23"/>
              </p:custDataLst>
            </p:nvPr>
          </p:nvSpPr>
          <p:spPr bwMode="auto">
            <a:xfrm rot="669225">
              <a:off x="2214251" y="3934945"/>
              <a:ext cx="1110913" cy="1152922"/>
            </a:xfrm>
            <a:custGeom>
              <a:avLst/>
              <a:gdLst>
                <a:gd name="T0" fmla="*/ 111 w 114"/>
                <a:gd name="T1" fmla="*/ 61 h 119"/>
                <a:gd name="T2" fmla="*/ 109 w 114"/>
                <a:gd name="T3" fmla="*/ 0 h 119"/>
                <a:gd name="T4" fmla="*/ 0 w 114"/>
                <a:gd name="T5" fmla="*/ 81 h 119"/>
                <a:gd name="T6" fmla="*/ 0 w 114"/>
                <a:gd name="T7" fmla="*/ 119 h 119"/>
                <a:gd name="T8" fmla="*/ 111 w 114"/>
                <a:gd name="T9" fmla="*/ 6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119">
                  <a:moveTo>
                    <a:pt x="111" y="61"/>
                  </a:moveTo>
                  <a:cubicBezTo>
                    <a:pt x="114" y="41"/>
                    <a:pt x="113" y="21"/>
                    <a:pt x="109" y="0"/>
                  </a:cubicBezTo>
                  <a:cubicBezTo>
                    <a:pt x="71" y="9"/>
                    <a:pt x="30" y="38"/>
                    <a:pt x="0" y="81"/>
                  </a:cubicBezTo>
                  <a:cubicBezTo>
                    <a:pt x="0" y="93"/>
                    <a:pt x="0" y="106"/>
                    <a:pt x="0" y="119"/>
                  </a:cubicBezTo>
                  <a:cubicBezTo>
                    <a:pt x="30" y="83"/>
                    <a:pt x="71" y="64"/>
                    <a:pt x="111" y="61"/>
                  </a:cubicBez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9" name="任意多边形：形状9"/>
            <p:cNvSpPr/>
            <p:nvPr>
              <p:custDataLst>
                <p:tags r:id="rId24"/>
              </p:custDataLst>
            </p:nvPr>
          </p:nvSpPr>
          <p:spPr bwMode="auto">
            <a:xfrm rot="669225">
              <a:off x="2614726" y="2333060"/>
              <a:ext cx="525894" cy="735941"/>
            </a:xfrm>
            <a:custGeom>
              <a:avLst/>
              <a:gdLst>
                <a:gd name="T0" fmla="*/ 0 w 54"/>
                <a:gd name="T1" fmla="*/ 29 h 76"/>
                <a:gd name="T2" fmla="*/ 5 w 54"/>
                <a:gd name="T3" fmla="*/ 54 h 76"/>
                <a:gd name="T4" fmla="*/ 8 w 54"/>
                <a:gd name="T5" fmla="*/ 76 h 76"/>
                <a:gd name="T6" fmla="*/ 54 w 54"/>
                <a:gd name="T7" fmla="*/ 38 h 76"/>
                <a:gd name="T8" fmla="*/ 24 w 54"/>
                <a:gd name="T9" fmla="*/ 0 h 76"/>
                <a:gd name="T10" fmla="*/ 0 w 54"/>
                <a:gd name="T11" fmla="*/ 2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76">
                  <a:moveTo>
                    <a:pt x="0" y="29"/>
                  </a:moveTo>
                  <a:cubicBezTo>
                    <a:pt x="2" y="37"/>
                    <a:pt x="4" y="46"/>
                    <a:pt x="5" y="54"/>
                  </a:cubicBezTo>
                  <a:cubicBezTo>
                    <a:pt x="7" y="62"/>
                    <a:pt x="8" y="69"/>
                    <a:pt x="8" y="76"/>
                  </a:cubicBezTo>
                  <a:cubicBezTo>
                    <a:pt x="19" y="60"/>
                    <a:pt x="35" y="47"/>
                    <a:pt x="54" y="38"/>
                  </a:cubicBezTo>
                  <a:cubicBezTo>
                    <a:pt x="45" y="24"/>
                    <a:pt x="35" y="11"/>
                    <a:pt x="24" y="0"/>
                  </a:cubicBezTo>
                  <a:cubicBezTo>
                    <a:pt x="13" y="8"/>
                    <a:pt x="5" y="18"/>
                    <a:pt x="0" y="29"/>
                  </a:cubicBezTo>
                  <a:close/>
                </a:path>
              </a:pathLst>
            </a:custGeom>
            <a:solidFill>
              <a:srgbClr val="8FC0A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0" name="任意多边形：形状10"/>
            <p:cNvSpPr/>
            <p:nvPr>
              <p:custDataLst>
                <p:tags r:id="rId25"/>
              </p:custDataLst>
            </p:nvPr>
          </p:nvSpPr>
          <p:spPr bwMode="auto">
            <a:xfrm rot="669225">
              <a:off x="2174652" y="5008620"/>
              <a:ext cx="838630" cy="474550"/>
            </a:xfrm>
            <a:custGeom>
              <a:avLst/>
              <a:gdLst>
                <a:gd name="T0" fmla="*/ 86 w 86"/>
                <a:gd name="T1" fmla="*/ 0 h 49"/>
                <a:gd name="T2" fmla="*/ 0 w 86"/>
                <a:gd name="T3" fmla="*/ 49 h 49"/>
                <a:gd name="T4" fmla="*/ 63 w 86"/>
                <a:gd name="T5" fmla="*/ 38 h 49"/>
                <a:gd name="T6" fmla="*/ 86 w 86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49">
                  <a:moveTo>
                    <a:pt x="86" y="0"/>
                  </a:moveTo>
                  <a:cubicBezTo>
                    <a:pt x="54" y="7"/>
                    <a:pt x="24" y="23"/>
                    <a:pt x="0" y="49"/>
                  </a:cubicBezTo>
                  <a:cubicBezTo>
                    <a:pt x="20" y="37"/>
                    <a:pt x="43" y="34"/>
                    <a:pt x="63" y="38"/>
                  </a:cubicBezTo>
                  <a:cubicBezTo>
                    <a:pt x="71" y="28"/>
                    <a:pt x="79" y="16"/>
                    <a:pt x="86" y="0"/>
                  </a:cubicBez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1" name="任意多边形：形状11"/>
            <p:cNvSpPr/>
            <p:nvPr>
              <p:custDataLst>
                <p:tags r:id="rId26"/>
              </p:custDataLst>
            </p:nvPr>
          </p:nvSpPr>
          <p:spPr bwMode="auto">
            <a:xfrm rot="669225">
              <a:off x="2129120" y="4524323"/>
              <a:ext cx="1072015" cy="930429"/>
            </a:xfrm>
            <a:custGeom>
              <a:avLst/>
              <a:gdLst>
                <a:gd name="T0" fmla="*/ 0 w 110"/>
                <a:gd name="T1" fmla="*/ 65 h 96"/>
                <a:gd name="T2" fmla="*/ 4 w 110"/>
                <a:gd name="T3" fmla="*/ 90 h 96"/>
                <a:gd name="T4" fmla="*/ 5 w 110"/>
                <a:gd name="T5" fmla="*/ 96 h 96"/>
                <a:gd name="T6" fmla="*/ 97 w 110"/>
                <a:gd name="T7" fmla="*/ 48 h 96"/>
                <a:gd name="T8" fmla="*/ 106 w 110"/>
                <a:gd name="T9" fmla="*/ 23 h 96"/>
                <a:gd name="T10" fmla="*/ 110 w 110"/>
                <a:gd name="T11" fmla="*/ 0 h 96"/>
                <a:gd name="T12" fmla="*/ 0 w 110"/>
                <a:gd name="T13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96">
                  <a:moveTo>
                    <a:pt x="0" y="65"/>
                  </a:moveTo>
                  <a:cubicBezTo>
                    <a:pt x="1" y="74"/>
                    <a:pt x="2" y="82"/>
                    <a:pt x="4" y="90"/>
                  </a:cubicBezTo>
                  <a:cubicBezTo>
                    <a:pt x="4" y="92"/>
                    <a:pt x="4" y="94"/>
                    <a:pt x="5" y="96"/>
                  </a:cubicBezTo>
                  <a:cubicBezTo>
                    <a:pt x="31" y="69"/>
                    <a:pt x="64" y="54"/>
                    <a:pt x="97" y="48"/>
                  </a:cubicBezTo>
                  <a:cubicBezTo>
                    <a:pt x="100" y="40"/>
                    <a:pt x="103" y="32"/>
                    <a:pt x="106" y="23"/>
                  </a:cubicBezTo>
                  <a:cubicBezTo>
                    <a:pt x="108" y="15"/>
                    <a:pt x="109" y="7"/>
                    <a:pt x="110" y="0"/>
                  </a:cubicBezTo>
                  <a:cubicBezTo>
                    <a:pt x="69" y="5"/>
                    <a:pt x="27" y="28"/>
                    <a:pt x="0" y="65"/>
                  </a:cubicBez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2" name="任意多边形：形状 12"/>
            <p:cNvSpPr/>
            <p:nvPr>
              <p:custDataLst>
                <p:tags r:id="rId27"/>
              </p:custDataLst>
            </p:nvPr>
          </p:nvSpPr>
          <p:spPr bwMode="auto">
            <a:xfrm rot="669225">
              <a:off x="2103884" y="5338334"/>
              <a:ext cx="623916" cy="318960"/>
            </a:xfrm>
            <a:custGeom>
              <a:avLst/>
              <a:gdLst>
                <a:gd name="T0" fmla="*/ 0 w 64"/>
                <a:gd name="T1" fmla="*/ 21 h 33"/>
                <a:gd name="T2" fmla="*/ 5 w 64"/>
                <a:gd name="T3" fmla="*/ 33 h 33"/>
                <a:gd name="T4" fmla="*/ 64 w 64"/>
                <a:gd name="T5" fmla="*/ 2 h 33"/>
                <a:gd name="T6" fmla="*/ 0 w 64"/>
                <a:gd name="T7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33">
                  <a:moveTo>
                    <a:pt x="0" y="21"/>
                  </a:moveTo>
                  <a:cubicBezTo>
                    <a:pt x="2" y="25"/>
                    <a:pt x="3" y="29"/>
                    <a:pt x="5" y="33"/>
                  </a:cubicBezTo>
                  <a:cubicBezTo>
                    <a:pt x="16" y="33"/>
                    <a:pt x="41" y="28"/>
                    <a:pt x="64" y="2"/>
                  </a:cubicBezTo>
                  <a:cubicBezTo>
                    <a:pt x="42" y="0"/>
                    <a:pt x="19" y="6"/>
                    <a:pt x="0" y="21"/>
                  </a:cubicBez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3" name="任意多边形：形状13"/>
            <p:cNvSpPr/>
            <p:nvPr>
              <p:custDataLst>
                <p:tags r:id="rId28"/>
              </p:custDataLst>
            </p:nvPr>
          </p:nvSpPr>
          <p:spPr bwMode="auto">
            <a:xfrm rot="669225">
              <a:off x="2499869" y="2010754"/>
              <a:ext cx="418537" cy="524339"/>
            </a:xfrm>
            <a:custGeom>
              <a:avLst/>
              <a:gdLst>
                <a:gd name="T0" fmla="*/ 1 w 43"/>
                <a:gd name="T1" fmla="*/ 12 h 54"/>
                <a:gd name="T2" fmla="*/ 0 w 43"/>
                <a:gd name="T3" fmla="*/ 11 h 54"/>
                <a:gd name="T4" fmla="*/ 19 w 43"/>
                <a:gd name="T5" fmla="*/ 54 h 54"/>
                <a:gd name="T6" fmla="*/ 43 w 43"/>
                <a:gd name="T7" fmla="*/ 28 h 54"/>
                <a:gd name="T8" fmla="*/ 14 w 43"/>
                <a:gd name="T9" fmla="*/ 0 h 54"/>
                <a:gd name="T10" fmla="*/ 1 w 43"/>
                <a:gd name="T11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54">
                  <a:moveTo>
                    <a:pt x="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8" y="24"/>
                    <a:pt x="14" y="39"/>
                    <a:pt x="19" y="54"/>
                  </a:cubicBezTo>
                  <a:cubicBezTo>
                    <a:pt x="24" y="44"/>
                    <a:pt x="33" y="35"/>
                    <a:pt x="43" y="28"/>
                  </a:cubicBezTo>
                  <a:cubicBezTo>
                    <a:pt x="34" y="18"/>
                    <a:pt x="25" y="8"/>
                    <a:pt x="14" y="0"/>
                  </a:cubicBezTo>
                  <a:cubicBezTo>
                    <a:pt x="9" y="3"/>
                    <a:pt x="5" y="7"/>
                    <a:pt x="1" y="12"/>
                  </a:cubicBezTo>
                  <a:close/>
                </a:path>
              </a:pathLst>
            </a:custGeom>
            <a:solidFill>
              <a:srgbClr val="8FC0A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4" name="任意多边形：形状14"/>
            <p:cNvSpPr/>
            <p:nvPr>
              <p:custDataLst>
                <p:tags r:id="rId29"/>
              </p:custDataLst>
            </p:nvPr>
          </p:nvSpPr>
          <p:spPr bwMode="auto">
            <a:xfrm rot="669225">
              <a:off x="2223607" y="1655840"/>
              <a:ext cx="486996" cy="407646"/>
            </a:xfrm>
            <a:custGeom>
              <a:avLst/>
              <a:gdLst>
                <a:gd name="T0" fmla="*/ 50 w 50"/>
                <a:gd name="T1" fmla="*/ 30 h 42"/>
                <a:gd name="T2" fmla="*/ 0 w 50"/>
                <a:gd name="T3" fmla="*/ 0 h 42"/>
                <a:gd name="T4" fmla="*/ 36 w 50"/>
                <a:gd name="T5" fmla="*/ 42 h 42"/>
                <a:gd name="T6" fmla="*/ 50 w 50"/>
                <a:gd name="T7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42">
                  <a:moveTo>
                    <a:pt x="50" y="30"/>
                  </a:moveTo>
                  <a:cubicBezTo>
                    <a:pt x="34" y="18"/>
                    <a:pt x="18" y="7"/>
                    <a:pt x="0" y="0"/>
                  </a:cubicBezTo>
                  <a:cubicBezTo>
                    <a:pt x="15" y="12"/>
                    <a:pt x="27" y="26"/>
                    <a:pt x="36" y="42"/>
                  </a:cubicBezTo>
                  <a:cubicBezTo>
                    <a:pt x="40" y="37"/>
                    <a:pt x="45" y="33"/>
                    <a:pt x="50" y="30"/>
                  </a:cubicBezTo>
                  <a:close/>
                </a:path>
              </a:pathLst>
            </a:custGeom>
            <a:solidFill>
              <a:srgbClr val="8FC0A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5" name="任意多边形：形状15"/>
            <p:cNvSpPr/>
            <p:nvPr>
              <p:custDataLst>
                <p:tags r:id="rId30"/>
              </p:custDataLst>
            </p:nvPr>
          </p:nvSpPr>
          <p:spPr bwMode="auto">
            <a:xfrm rot="669225">
              <a:off x="2064772" y="2123541"/>
              <a:ext cx="594354" cy="900867"/>
            </a:xfrm>
            <a:custGeom>
              <a:avLst/>
              <a:gdLst>
                <a:gd name="T0" fmla="*/ 61 w 61"/>
                <a:gd name="T1" fmla="*/ 93 h 93"/>
                <a:gd name="T2" fmla="*/ 59 w 61"/>
                <a:gd name="T3" fmla="*/ 66 h 93"/>
                <a:gd name="T4" fmla="*/ 56 w 61"/>
                <a:gd name="T5" fmla="*/ 48 h 93"/>
                <a:gd name="T6" fmla="*/ 10 w 61"/>
                <a:gd name="T7" fmla="*/ 0 h 93"/>
                <a:gd name="T8" fmla="*/ 0 w 61"/>
                <a:gd name="T9" fmla="*/ 38 h 93"/>
                <a:gd name="T10" fmla="*/ 61 w 61"/>
                <a:gd name="T1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93">
                  <a:moveTo>
                    <a:pt x="61" y="93"/>
                  </a:moveTo>
                  <a:cubicBezTo>
                    <a:pt x="61" y="84"/>
                    <a:pt x="61" y="75"/>
                    <a:pt x="59" y="66"/>
                  </a:cubicBezTo>
                  <a:cubicBezTo>
                    <a:pt x="59" y="60"/>
                    <a:pt x="58" y="54"/>
                    <a:pt x="56" y="48"/>
                  </a:cubicBezTo>
                  <a:cubicBezTo>
                    <a:pt x="50" y="29"/>
                    <a:pt x="33" y="12"/>
                    <a:pt x="10" y="0"/>
                  </a:cubicBezTo>
                  <a:cubicBezTo>
                    <a:pt x="9" y="11"/>
                    <a:pt x="6" y="23"/>
                    <a:pt x="0" y="38"/>
                  </a:cubicBezTo>
                  <a:cubicBezTo>
                    <a:pt x="28" y="50"/>
                    <a:pt x="50" y="69"/>
                    <a:pt x="61" y="93"/>
                  </a:cubicBezTo>
                  <a:close/>
                </a:path>
              </a:pathLst>
            </a:custGeom>
            <a:solidFill>
              <a:srgbClr val="8FC0A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6" name="任意多边形：形状16"/>
            <p:cNvSpPr/>
            <p:nvPr>
              <p:custDataLst>
                <p:tags r:id="rId31"/>
              </p:custDataLst>
            </p:nvPr>
          </p:nvSpPr>
          <p:spPr bwMode="auto">
            <a:xfrm rot="669225">
              <a:off x="1812579" y="2467663"/>
              <a:ext cx="760835" cy="1065792"/>
            </a:xfrm>
            <a:custGeom>
              <a:avLst/>
              <a:gdLst>
                <a:gd name="T0" fmla="*/ 74 w 78"/>
                <a:gd name="T1" fmla="*/ 110 h 110"/>
                <a:gd name="T2" fmla="*/ 78 w 78"/>
                <a:gd name="T3" fmla="*/ 66 h 110"/>
                <a:gd name="T4" fmla="*/ 17 w 78"/>
                <a:gd name="T5" fmla="*/ 0 h 110"/>
                <a:gd name="T6" fmla="*/ 0 w 78"/>
                <a:gd name="T7" fmla="*/ 37 h 110"/>
                <a:gd name="T8" fmla="*/ 74 w 78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10">
                  <a:moveTo>
                    <a:pt x="74" y="110"/>
                  </a:moveTo>
                  <a:cubicBezTo>
                    <a:pt x="76" y="95"/>
                    <a:pt x="78" y="81"/>
                    <a:pt x="78" y="66"/>
                  </a:cubicBezTo>
                  <a:cubicBezTo>
                    <a:pt x="72" y="39"/>
                    <a:pt x="48" y="15"/>
                    <a:pt x="17" y="0"/>
                  </a:cubicBezTo>
                  <a:cubicBezTo>
                    <a:pt x="13" y="12"/>
                    <a:pt x="7" y="24"/>
                    <a:pt x="0" y="37"/>
                  </a:cubicBezTo>
                  <a:cubicBezTo>
                    <a:pt x="35" y="59"/>
                    <a:pt x="63" y="85"/>
                    <a:pt x="74" y="110"/>
                  </a:cubicBezTo>
                  <a:close/>
                </a:path>
              </a:pathLst>
            </a:custGeom>
            <a:solidFill>
              <a:srgbClr val="8FC0A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7" name="任意多边形：形状17"/>
            <p:cNvSpPr/>
            <p:nvPr>
              <p:custDataLst>
                <p:tags r:id="rId32"/>
              </p:custDataLst>
            </p:nvPr>
          </p:nvSpPr>
          <p:spPr bwMode="auto">
            <a:xfrm rot="669225">
              <a:off x="1192922" y="3209500"/>
              <a:ext cx="1101577" cy="1171594"/>
            </a:xfrm>
            <a:custGeom>
              <a:avLst/>
              <a:gdLst>
                <a:gd name="T0" fmla="*/ 16 w 113"/>
                <a:gd name="T1" fmla="*/ 0 h 121"/>
                <a:gd name="T2" fmla="*/ 0 w 113"/>
                <a:gd name="T3" fmla="*/ 32 h 121"/>
                <a:gd name="T4" fmla="*/ 108 w 113"/>
                <a:gd name="T5" fmla="*/ 121 h 121"/>
                <a:gd name="T6" fmla="*/ 113 w 113"/>
                <a:gd name="T7" fmla="*/ 80 h 121"/>
                <a:gd name="T8" fmla="*/ 16 w 113"/>
                <a:gd name="T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21">
                  <a:moveTo>
                    <a:pt x="16" y="0"/>
                  </a:moveTo>
                  <a:cubicBezTo>
                    <a:pt x="9" y="10"/>
                    <a:pt x="4" y="21"/>
                    <a:pt x="0" y="32"/>
                  </a:cubicBezTo>
                  <a:cubicBezTo>
                    <a:pt x="42" y="43"/>
                    <a:pt x="82" y="75"/>
                    <a:pt x="108" y="121"/>
                  </a:cubicBezTo>
                  <a:cubicBezTo>
                    <a:pt x="110" y="107"/>
                    <a:pt x="112" y="94"/>
                    <a:pt x="113" y="80"/>
                  </a:cubicBezTo>
                  <a:cubicBezTo>
                    <a:pt x="93" y="40"/>
                    <a:pt x="56" y="12"/>
                    <a:pt x="16" y="0"/>
                  </a:cubicBez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8" name="任意多边形：形状18"/>
            <p:cNvSpPr/>
            <p:nvPr>
              <p:custDataLst>
                <p:tags r:id="rId33"/>
              </p:custDataLst>
            </p:nvPr>
          </p:nvSpPr>
          <p:spPr bwMode="auto">
            <a:xfrm rot="669225">
              <a:off x="2232175" y="1852228"/>
              <a:ext cx="429429" cy="630140"/>
            </a:xfrm>
            <a:custGeom>
              <a:avLst/>
              <a:gdLst>
                <a:gd name="T0" fmla="*/ 0 w 44"/>
                <a:gd name="T1" fmla="*/ 0 h 65"/>
                <a:gd name="T2" fmla="*/ 1 w 44"/>
                <a:gd name="T3" fmla="*/ 28 h 65"/>
                <a:gd name="T4" fmla="*/ 44 w 44"/>
                <a:gd name="T5" fmla="*/ 65 h 65"/>
                <a:gd name="T6" fmla="*/ 22 w 44"/>
                <a:gd name="T7" fmla="*/ 12 h 65"/>
                <a:gd name="T8" fmla="*/ 0 w 44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5">
                  <a:moveTo>
                    <a:pt x="0" y="0"/>
                  </a:moveTo>
                  <a:cubicBezTo>
                    <a:pt x="1" y="7"/>
                    <a:pt x="2" y="17"/>
                    <a:pt x="1" y="28"/>
                  </a:cubicBezTo>
                  <a:cubicBezTo>
                    <a:pt x="19" y="38"/>
                    <a:pt x="35" y="50"/>
                    <a:pt x="44" y="65"/>
                  </a:cubicBezTo>
                  <a:cubicBezTo>
                    <a:pt x="39" y="46"/>
                    <a:pt x="32" y="28"/>
                    <a:pt x="22" y="12"/>
                  </a:cubicBezTo>
                  <a:cubicBezTo>
                    <a:pt x="16" y="6"/>
                    <a:pt x="8" y="2"/>
                    <a:pt x="0" y="0"/>
                  </a:cubicBezTo>
                  <a:close/>
                </a:path>
              </a:pathLst>
            </a:custGeom>
            <a:solidFill>
              <a:srgbClr val="8FC0A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19" name="任意多边形：形状19"/>
            <p:cNvSpPr/>
            <p:nvPr>
              <p:custDataLst>
                <p:tags r:id="rId34"/>
              </p:custDataLst>
            </p:nvPr>
          </p:nvSpPr>
          <p:spPr bwMode="auto">
            <a:xfrm rot="669225">
              <a:off x="1029869" y="3506765"/>
              <a:ext cx="1140475" cy="1221383"/>
            </a:xfrm>
            <a:custGeom>
              <a:avLst/>
              <a:gdLst>
                <a:gd name="T0" fmla="*/ 10 w 117"/>
                <a:gd name="T1" fmla="*/ 0 h 126"/>
                <a:gd name="T2" fmla="*/ 0 w 117"/>
                <a:gd name="T3" fmla="*/ 55 h 126"/>
                <a:gd name="T4" fmla="*/ 116 w 117"/>
                <a:gd name="T5" fmla="*/ 126 h 126"/>
                <a:gd name="T6" fmla="*/ 117 w 117"/>
                <a:gd name="T7" fmla="*/ 99 h 126"/>
                <a:gd name="T8" fmla="*/ 10 w 117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26">
                  <a:moveTo>
                    <a:pt x="10" y="0"/>
                  </a:moveTo>
                  <a:cubicBezTo>
                    <a:pt x="4" y="18"/>
                    <a:pt x="1" y="37"/>
                    <a:pt x="0" y="55"/>
                  </a:cubicBezTo>
                  <a:cubicBezTo>
                    <a:pt x="46" y="62"/>
                    <a:pt x="89" y="87"/>
                    <a:pt x="116" y="126"/>
                  </a:cubicBezTo>
                  <a:cubicBezTo>
                    <a:pt x="116" y="117"/>
                    <a:pt x="117" y="108"/>
                    <a:pt x="117" y="99"/>
                  </a:cubicBezTo>
                  <a:cubicBezTo>
                    <a:pt x="95" y="50"/>
                    <a:pt x="54" y="14"/>
                    <a:pt x="10" y="0"/>
                  </a:cubicBez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20" name="任意多边形：形状 20"/>
            <p:cNvSpPr/>
            <p:nvPr>
              <p:custDataLst>
                <p:tags r:id="rId35"/>
              </p:custDataLst>
            </p:nvPr>
          </p:nvSpPr>
          <p:spPr bwMode="auto">
            <a:xfrm rot="669225">
              <a:off x="2238903" y="1634545"/>
              <a:ext cx="253611" cy="272283"/>
            </a:xfrm>
            <a:custGeom>
              <a:avLst/>
              <a:gdLst>
                <a:gd name="T0" fmla="*/ 26 w 26"/>
                <a:gd name="T1" fmla="*/ 28 h 28"/>
                <a:gd name="T2" fmla="*/ 0 w 26"/>
                <a:gd name="T3" fmla="*/ 0 h 28"/>
                <a:gd name="T4" fmla="*/ 7 w 26"/>
                <a:gd name="T5" fmla="*/ 20 h 28"/>
                <a:gd name="T6" fmla="*/ 26 w 2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8">
                  <a:moveTo>
                    <a:pt x="26" y="28"/>
                  </a:moveTo>
                  <a:cubicBezTo>
                    <a:pt x="19" y="18"/>
                    <a:pt x="10" y="8"/>
                    <a:pt x="0" y="0"/>
                  </a:cubicBezTo>
                  <a:cubicBezTo>
                    <a:pt x="0" y="0"/>
                    <a:pt x="5" y="7"/>
                    <a:pt x="7" y="20"/>
                  </a:cubicBezTo>
                  <a:cubicBezTo>
                    <a:pt x="14" y="21"/>
                    <a:pt x="20" y="23"/>
                    <a:pt x="26" y="28"/>
                  </a:cubicBezTo>
                  <a:close/>
                </a:path>
              </a:pathLst>
            </a:custGeom>
            <a:solidFill>
              <a:srgbClr val="8FC0AA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21" name="任意多边形：形状21"/>
            <p:cNvSpPr/>
            <p:nvPr>
              <p:custDataLst>
                <p:tags r:id="rId36"/>
              </p:custDataLst>
            </p:nvPr>
          </p:nvSpPr>
          <p:spPr bwMode="auto">
            <a:xfrm rot="669225">
              <a:off x="963834" y="4625234"/>
              <a:ext cx="1042453" cy="658146"/>
            </a:xfrm>
            <a:custGeom>
              <a:avLst/>
              <a:gdLst>
                <a:gd name="T0" fmla="*/ 0 w 107"/>
                <a:gd name="T1" fmla="*/ 0 h 68"/>
                <a:gd name="T2" fmla="*/ 27 w 107"/>
                <a:gd name="T3" fmla="*/ 45 h 68"/>
                <a:gd name="T4" fmla="*/ 107 w 107"/>
                <a:gd name="T5" fmla="*/ 68 h 68"/>
                <a:gd name="T6" fmla="*/ 0 w 10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68">
                  <a:moveTo>
                    <a:pt x="0" y="0"/>
                  </a:moveTo>
                  <a:cubicBezTo>
                    <a:pt x="7" y="17"/>
                    <a:pt x="16" y="32"/>
                    <a:pt x="27" y="45"/>
                  </a:cubicBezTo>
                  <a:cubicBezTo>
                    <a:pt x="52" y="45"/>
                    <a:pt x="88" y="53"/>
                    <a:pt x="107" y="68"/>
                  </a:cubicBezTo>
                  <a:cubicBezTo>
                    <a:pt x="83" y="33"/>
                    <a:pt x="43" y="10"/>
                    <a:pt x="0" y="0"/>
                  </a:cubicBez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22" name="任意多边形：形状 22"/>
            <p:cNvSpPr/>
            <p:nvPr>
              <p:custDataLst>
                <p:tags r:id="rId37"/>
              </p:custDataLst>
            </p:nvPr>
          </p:nvSpPr>
          <p:spPr bwMode="auto">
            <a:xfrm rot="669225">
              <a:off x="1178361" y="5119410"/>
              <a:ext cx="858857" cy="387420"/>
            </a:xfrm>
            <a:custGeom>
              <a:avLst/>
              <a:gdLst>
                <a:gd name="T0" fmla="*/ 86 w 88"/>
                <a:gd name="T1" fmla="*/ 33 h 40"/>
                <a:gd name="T2" fmla="*/ 85 w 88"/>
                <a:gd name="T3" fmla="*/ 33 h 40"/>
                <a:gd name="T4" fmla="*/ 0 w 88"/>
                <a:gd name="T5" fmla="*/ 0 h 40"/>
                <a:gd name="T6" fmla="*/ 0 w 88"/>
                <a:gd name="T7" fmla="*/ 0 h 40"/>
                <a:gd name="T8" fmla="*/ 88 w 88"/>
                <a:gd name="T9" fmla="*/ 40 h 40"/>
                <a:gd name="T10" fmla="*/ 86 w 88"/>
                <a:gd name="T11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0">
                  <a:moveTo>
                    <a:pt x="86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0" y="28"/>
                    <a:pt x="46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4"/>
                    <a:pt x="52" y="39"/>
                    <a:pt x="88" y="40"/>
                  </a:cubicBezTo>
                  <a:cubicBezTo>
                    <a:pt x="87" y="37"/>
                    <a:pt x="86" y="35"/>
                    <a:pt x="86" y="33"/>
                  </a:cubicBez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23" name="任意多边形：形状23"/>
            <p:cNvSpPr/>
            <p:nvPr>
              <p:custDataLst>
                <p:tags r:id="rId38"/>
              </p:custDataLst>
            </p:nvPr>
          </p:nvSpPr>
          <p:spPr bwMode="auto">
            <a:xfrm rot="669225">
              <a:off x="1436253" y="2794805"/>
              <a:ext cx="1012891" cy="1132696"/>
            </a:xfrm>
            <a:custGeom>
              <a:avLst/>
              <a:gdLst>
                <a:gd name="T0" fmla="*/ 99 w 104"/>
                <a:gd name="T1" fmla="*/ 117 h 117"/>
                <a:gd name="T2" fmla="*/ 104 w 104"/>
                <a:gd name="T3" fmla="*/ 85 h 117"/>
                <a:gd name="T4" fmla="*/ 30 w 104"/>
                <a:gd name="T5" fmla="*/ 0 h 117"/>
                <a:gd name="T6" fmla="*/ 9 w 104"/>
                <a:gd name="T7" fmla="*/ 33 h 117"/>
                <a:gd name="T8" fmla="*/ 0 w 104"/>
                <a:gd name="T9" fmla="*/ 45 h 117"/>
                <a:gd name="T10" fmla="*/ 99 w 104"/>
                <a:gd name="T11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117">
                  <a:moveTo>
                    <a:pt x="99" y="117"/>
                  </a:moveTo>
                  <a:cubicBezTo>
                    <a:pt x="100" y="106"/>
                    <a:pt x="102" y="95"/>
                    <a:pt x="104" y="85"/>
                  </a:cubicBezTo>
                  <a:cubicBezTo>
                    <a:pt x="100" y="58"/>
                    <a:pt x="71" y="26"/>
                    <a:pt x="30" y="0"/>
                  </a:cubicBezTo>
                  <a:cubicBezTo>
                    <a:pt x="24" y="10"/>
                    <a:pt x="17" y="21"/>
                    <a:pt x="9" y="33"/>
                  </a:cubicBezTo>
                  <a:cubicBezTo>
                    <a:pt x="6" y="37"/>
                    <a:pt x="3" y="41"/>
                    <a:pt x="0" y="45"/>
                  </a:cubicBezTo>
                  <a:cubicBezTo>
                    <a:pt x="39" y="55"/>
                    <a:pt x="76" y="80"/>
                    <a:pt x="99" y="117"/>
                  </a:cubicBezTo>
                  <a:close/>
                </a:path>
              </a:pathLst>
            </a:custGeom>
            <a:solidFill>
              <a:srgbClr val="7AB67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24" name="任意多边形：形状24"/>
            <p:cNvSpPr/>
            <p:nvPr>
              <p:custDataLst>
                <p:tags r:id="rId39"/>
              </p:custDataLst>
            </p:nvPr>
          </p:nvSpPr>
          <p:spPr bwMode="auto">
            <a:xfrm rot="669225">
              <a:off x="932073" y="4033777"/>
              <a:ext cx="1170037" cy="1162259"/>
            </a:xfrm>
            <a:custGeom>
              <a:avLst/>
              <a:gdLst>
                <a:gd name="T0" fmla="*/ 120 w 120"/>
                <a:gd name="T1" fmla="*/ 120 h 120"/>
                <a:gd name="T2" fmla="*/ 119 w 120"/>
                <a:gd name="T3" fmla="*/ 120 h 120"/>
                <a:gd name="T4" fmla="*/ 116 w 120"/>
                <a:gd name="T5" fmla="*/ 84 h 120"/>
                <a:gd name="T6" fmla="*/ 0 w 120"/>
                <a:gd name="T7" fmla="*/ 0 h 120"/>
                <a:gd name="T8" fmla="*/ 10 w 120"/>
                <a:gd name="T9" fmla="*/ 59 h 120"/>
                <a:gd name="T10" fmla="*/ 120 w 120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0">
                  <a:moveTo>
                    <a:pt x="120" y="120"/>
                  </a:moveTo>
                  <a:cubicBezTo>
                    <a:pt x="119" y="120"/>
                    <a:pt x="119" y="120"/>
                    <a:pt x="119" y="120"/>
                  </a:cubicBezTo>
                  <a:cubicBezTo>
                    <a:pt x="117" y="108"/>
                    <a:pt x="116" y="96"/>
                    <a:pt x="116" y="84"/>
                  </a:cubicBezTo>
                  <a:cubicBezTo>
                    <a:pt x="93" y="41"/>
                    <a:pt x="49" y="11"/>
                    <a:pt x="0" y="0"/>
                  </a:cubicBezTo>
                  <a:cubicBezTo>
                    <a:pt x="0" y="21"/>
                    <a:pt x="3" y="41"/>
                    <a:pt x="10" y="59"/>
                  </a:cubicBezTo>
                  <a:cubicBezTo>
                    <a:pt x="52" y="67"/>
                    <a:pt x="92" y="87"/>
                    <a:pt x="120" y="120"/>
                  </a:cubicBez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  <p:sp>
          <p:nvSpPr>
            <p:cNvPr id="25" name="任意多边形：形状 25"/>
            <p:cNvSpPr/>
            <p:nvPr/>
          </p:nvSpPr>
          <p:spPr bwMode="auto">
            <a:xfrm rot="669225">
              <a:off x="1926992" y="5618144"/>
              <a:ext cx="486996" cy="639476"/>
            </a:xfrm>
            <a:custGeom>
              <a:avLst/>
              <a:gdLst>
                <a:gd name="T0" fmla="*/ 47 w 50"/>
                <a:gd name="T1" fmla="*/ 51 h 66"/>
                <a:gd name="T2" fmla="*/ 14 w 50"/>
                <a:gd name="T3" fmla="*/ 0 h 66"/>
                <a:gd name="T4" fmla="*/ 8 w 50"/>
                <a:gd name="T5" fmla="*/ 0 h 66"/>
                <a:gd name="T6" fmla="*/ 0 w 50"/>
                <a:gd name="T7" fmla="*/ 1 h 66"/>
                <a:gd name="T8" fmla="*/ 36 w 50"/>
                <a:gd name="T9" fmla="*/ 62 h 66"/>
                <a:gd name="T10" fmla="*/ 46 w 50"/>
                <a:gd name="T11" fmla="*/ 62 h 66"/>
                <a:gd name="T12" fmla="*/ 47 w 50"/>
                <a:gd name="T13" fmla="*/ 5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6">
                  <a:moveTo>
                    <a:pt x="47" y="51"/>
                  </a:moveTo>
                  <a:cubicBezTo>
                    <a:pt x="33" y="36"/>
                    <a:pt x="22" y="19"/>
                    <a:pt x="14" y="0"/>
                  </a:cubicBezTo>
                  <a:cubicBezTo>
                    <a:pt x="10" y="1"/>
                    <a:pt x="8" y="0"/>
                    <a:pt x="8" y="0"/>
                  </a:cubicBezTo>
                  <a:cubicBezTo>
                    <a:pt x="5" y="1"/>
                    <a:pt x="3" y="1"/>
                    <a:pt x="0" y="1"/>
                  </a:cubicBezTo>
                  <a:cubicBezTo>
                    <a:pt x="8" y="23"/>
                    <a:pt x="20" y="44"/>
                    <a:pt x="36" y="62"/>
                  </a:cubicBezTo>
                  <a:cubicBezTo>
                    <a:pt x="36" y="62"/>
                    <a:pt x="41" y="66"/>
                    <a:pt x="46" y="62"/>
                  </a:cubicBezTo>
                  <a:cubicBezTo>
                    <a:pt x="50" y="57"/>
                    <a:pt x="47" y="51"/>
                    <a:pt x="47" y="51"/>
                  </a:cubicBezTo>
                  <a:close/>
                </a:path>
              </a:pathLst>
            </a:custGeom>
            <a:solidFill>
              <a:srgbClr val="4A7C59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latin typeface="思源宋体 CN" panose="02020400000000000000" pitchFamily="18" charset="-122"/>
                <a:ea typeface="思源宋体 CN" panose="02020400000000000000" pitchFamily="18" charset="-122"/>
                <a:cs typeface="+mn-ea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2"/>
            </p:custDataLst>
          </p:nvPr>
        </p:nvGrpSpPr>
        <p:grpSpPr>
          <a:xfrm>
            <a:off x="2361947" y="1622747"/>
            <a:ext cx="3475329" cy="1196890"/>
            <a:chOff x="2361947" y="1622747"/>
            <a:chExt cx="3475329" cy="1196890"/>
          </a:xfrm>
        </p:grpSpPr>
        <p:cxnSp>
          <p:nvCxnSpPr>
            <p:cNvPr id="28" name="直接连接符26"/>
            <p:cNvCxnSpPr/>
            <p:nvPr>
              <p:custDataLst>
                <p:tags r:id="rId18"/>
              </p:custDataLst>
            </p:nvPr>
          </p:nvCxnSpPr>
          <p:spPr>
            <a:xfrm>
              <a:off x="2361947" y="1622747"/>
              <a:ext cx="3475329" cy="0"/>
            </a:xfrm>
            <a:prstGeom prst="straightConnector1">
              <a:avLst/>
            </a:prstGeom>
            <a:ln w="15875">
              <a:solidFill>
                <a:srgbClr val="8FC0AA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>
              <p:custDataLst>
                <p:tags r:id="rId19"/>
              </p:custDataLst>
            </p:nvPr>
          </p:nvSpPr>
          <p:spPr>
            <a:xfrm>
              <a:off x="3808472" y="1988640"/>
              <a:ext cx="16238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8FC0AA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76%</a:t>
              </a:r>
              <a:endParaRPr lang="zh-CN" altLang="en-US" sz="4800" b="1" dirty="0">
                <a:solidFill>
                  <a:srgbClr val="8FC0AA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3"/>
            </p:custDataLst>
          </p:nvPr>
        </p:nvGrpSpPr>
        <p:grpSpPr>
          <a:xfrm>
            <a:off x="3299377" y="3112916"/>
            <a:ext cx="2537899" cy="1182080"/>
            <a:chOff x="3299377" y="3112916"/>
            <a:chExt cx="2537899" cy="1182080"/>
          </a:xfrm>
        </p:grpSpPr>
        <p:cxnSp>
          <p:nvCxnSpPr>
            <p:cNvPr id="27" name="直接连接符25"/>
            <p:cNvCxnSpPr/>
            <p:nvPr>
              <p:custDataLst>
                <p:tags r:id="rId16"/>
              </p:custDataLst>
            </p:nvPr>
          </p:nvCxnSpPr>
          <p:spPr>
            <a:xfrm>
              <a:off x="3299377" y="3112916"/>
              <a:ext cx="2537899" cy="0"/>
            </a:xfrm>
            <a:prstGeom prst="straightConnector1">
              <a:avLst/>
            </a:prstGeom>
            <a:ln w="15875">
              <a:solidFill>
                <a:srgbClr val="7AB677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>
              <p:custDataLst>
                <p:tags r:id="rId17"/>
              </p:custDataLst>
            </p:nvPr>
          </p:nvSpPr>
          <p:spPr>
            <a:xfrm>
              <a:off x="3808472" y="3463999"/>
              <a:ext cx="16238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55%</a:t>
              </a:r>
              <a:endParaRPr lang="zh-CN" altLang="en-US" sz="4800" b="1" dirty="0">
                <a:solidFill>
                  <a:srgbClr val="7AB677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4"/>
            </p:custDataLst>
          </p:nvPr>
        </p:nvGrpSpPr>
        <p:grpSpPr>
          <a:xfrm>
            <a:off x="3299377" y="4645387"/>
            <a:ext cx="2537899" cy="1182079"/>
            <a:chOff x="3299377" y="4645387"/>
            <a:chExt cx="2537899" cy="1182079"/>
          </a:xfrm>
        </p:grpSpPr>
        <p:cxnSp>
          <p:nvCxnSpPr>
            <p:cNvPr id="26" name="直接连接符24"/>
            <p:cNvCxnSpPr/>
            <p:nvPr>
              <p:custDataLst>
                <p:tags r:id="rId14"/>
              </p:custDataLst>
            </p:nvPr>
          </p:nvCxnSpPr>
          <p:spPr>
            <a:xfrm>
              <a:off x="3299377" y="4645387"/>
              <a:ext cx="2537899" cy="0"/>
            </a:xfrm>
            <a:prstGeom prst="straightConnector1">
              <a:avLst/>
            </a:prstGeom>
            <a:ln w="15875">
              <a:solidFill>
                <a:srgbClr val="4A7C59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>
              <p:custDataLst>
                <p:tags r:id="rId15"/>
              </p:custDataLst>
            </p:nvPr>
          </p:nvSpPr>
          <p:spPr>
            <a:xfrm>
              <a:off x="3808472" y="4996469"/>
              <a:ext cx="16238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82%</a:t>
              </a:r>
              <a:endParaRPr lang="zh-CN" altLang="en-US" sz="48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5"/>
            </p:custDataLst>
          </p:nvPr>
        </p:nvGrpSpPr>
        <p:grpSpPr>
          <a:xfrm>
            <a:off x="6061514" y="1354979"/>
            <a:ext cx="4539146" cy="714427"/>
            <a:chOff x="6061514" y="1057263"/>
            <a:chExt cx="4539146" cy="714427"/>
          </a:xfrm>
        </p:grpSpPr>
        <p:sp>
          <p:nvSpPr>
            <p:cNvPr id="37" name="文本框 36"/>
            <p:cNvSpPr txBox="1"/>
            <p:nvPr>
              <p:custDataLst>
                <p:tags r:id="rId12"/>
              </p:custDataLst>
            </p:nvPr>
          </p:nvSpPr>
          <p:spPr>
            <a:xfrm>
              <a:off x="6061514" y="1057263"/>
              <a:ext cx="211337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4.1.1</a:t>
              </a:r>
            </a:p>
          </p:txBody>
        </p:sp>
        <p:sp>
          <p:nvSpPr>
            <p:cNvPr id="38" name="文本框42"/>
            <p:cNvSpPr txBox="1"/>
            <p:nvPr>
              <p:custDataLst>
                <p:tags r:id="rId13"/>
              </p:custDataLst>
            </p:nvPr>
          </p:nvSpPr>
          <p:spPr bwMode="auto">
            <a:xfrm>
              <a:off x="6184552" y="1518928"/>
              <a:ext cx="4416108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4.1.1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40" name="组合 39"/>
          <p:cNvGrpSpPr/>
          <p:nvPr>
            <p:custDataLst>
              <p:tags r:id="rId6"/>
            </p:custDataLst>
          </p:nvPr>
        </p:nvGrpSpPr>
        <p:grpSpPr>
          <a:xfrm>
            <a:off x="6061514" y="2909553"/>
            <a:ext cx="4539146" cy="714427"/>
            <a:chOff x="6061514" y="1057263"/>
            <a:chExt cx="4539146" cy="714427"/>
          </a:xfrm>
        </p:grpSpPr>
        <p:sp>
          <p:nvSpPr>
            <p:cNvPr id="41" name="文本框 40"/>
            <p:cNvSpPr txBox="1"/>
            <p:nvPr>
              <p:custDataLst>
                <p:tags r:id="rId10"/>
              </p:custDataLst>
            </p:nvPr>
          </p:nvSpPr>
          <p:spPr>
            <a:xfrm>
              <a:off x="6061514" y="1057263"/>
              <a:ext cx="211337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4.1.2</a:t>
              </a:r>
              <a:endParaRPr lang="zh-CN" altLang="en-US" sz="24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2" name="文本框42"/>
            <p:cNvSpPr txBox="1"/>
            <p:nvPr>
              <p:custDataLst>
                <p:tags r:id="rId11"/>
              </p:custDataLst>
            </p:nvPr>
          </p:nvSpPr>
          <p:spPr bwMode="auto">
            <a:xfrm>
              <a:off x="6184552" y="1518928"/>
              <a:ext cx="4416108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4.1.2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43" name="组合 42"/>
          <p:cNvGrpSpPr/>
          <p:nvPr>
            <p:custDataLst>
              <p:tags r:id="rId7"/>
            </p:custDataLst>
          </p:nvPr>
        </p:nvGrpSpPr>
        <p:grpSpPr>
          <a:xfrm>
            <a:off x="6061514" y="4452492"/>
            <a:ext cx="4539146" cy="714427"/>
            <a:chOff x="6061514" y="1057263"/>
            <a:chExt cx="4539146" cy="714427"/>
          </a:xfrm>
        </p:grpSpPr>
        <p:sp>
          <p:nvSpPr>
            <p:cNvPr id="44" name="文本框 43"/>
            <p:cNvSpPr txBox="1"/>
            <p:nvPr>
              <p:custDataLst>
                <p:tags r:id="rId8"/>
              </p:custDataLst>
            </p:nvPr>
          </p:nvSpPr>
          <p:spPr>
            <a:xfrm>
              <a:off x="6061514" y="1057263"/>
              <a:ext cx="211337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4.1.3</a:t>
              </a:r>
              <a:endParaRPr lang="zh-CN" altLang="en-US" sz="24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5" name="文本框42"/>
            <p:cNvSpPr txBox="1"/>
            <p:nvPr>
              <p:custDataLst>
                <p:tags r:id="rId9"/>
              </p:custDataLst>
            </p:nvPr>
          </p:nvSpPr>
          <p:spPr bwMode="auto">
            <a:xfrm>
              <a:off x="6184552" y="1518928"/>
              <a:ext cx="4416108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4.1.3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468129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4.2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002731" y="1007736"/>
            <a:ext cx="4271018" cy="1544074"/>
            <a:chOff x="970833" y="1326717"/>
            <a:chExt cx="4271018" cy="1544074"/>
          </a:xfrm>
        </p:grpSpPr>
        <p:grpSp>
          <p:nvGrpSpPr>
            <p:cNvPr id="9" name="组合 8"/>
            <p:cNvGrpSpPr/>
            <p:nvPr/>
          </p:nvGrpSpPr>
          <p:grpSpPr>
            <a:xfrm>
              <a:off x="1079284" y="2530451"/>
              <a:ext cx="4162567" cy="340340"/>
              <a:chOff x="1217507" y="2530451"/>
              <a:chExt cx="4162567" cy="340340"/>
            </a:xfrm>
          </p:grpSpPr>
          <p:sp>
            <p:nvSpPr>
              <p:cNvPr id="4" name="矩形20"/>
              <p:cNvSpPr/>
              <p:nvPr/>
            </p:nvSpPr>
            <p:spPr>
              <a:xfrm>
                <a:off x="1217507" y="2530451"/>
                <a:ext cx="4162567" cy="335402"/>
              </a:xfrm>
              <a:prstGeom prst="rect">
                <a:avLst/>
              </a:prstGeom>
              <a:solidFill>
                <a:srgbClr val="C8D5B9">
                  <a:alpha val="7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sz="935"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" name="矩形 22"/>
              <p:cNvSpPr/>
              <p:nvPr/>
            </p:nvSpPr>
            <p:spPr>
              <a:xfrm>
                <a:off x="1217508" y="2535389"/>
                <a:ext cx="2060814" cy="335402"/>
              </a:xfrm>
              <a:prstGeom prst="rect">
                <a:avLst/>
              </a:prstGeom>
              <a:solidFill>
                <a:srgbClr val="7AB6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35" b="1" dirty="0">
                  <a:solidFill>
                    <a:schemeClr val="bg2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cs typeface="+mn-ea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" name="矩形 23"/>
              <p:cNvSpPr/>
              <p:nvPr/>
            </p:nvSpPr>
            <p:spPr bwMode="auto">
              <a:xfrm>
                <a:off x="2796837" y="2587080"/>
                <a:ext cx="428002" cy="215444"/>
              </a:xfrm>
              <a:prstGeom prst="rect">
                <a:avLst/>
              </a:prstGeom>
              <a:solidFill>
                <a:srgbClr val="7AB6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r" defTabSz="2285365"/>
                <a:r>
                  <a:rPr lang="id-ID" sz="1400" b="1" dirty="0">
                    <a:solidFill>
                      <a:schemeClr val="bg1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rPr>
                  <a:t>50</a:t>
                </a:r>
                <a:r>
                  <a:rPr lang="en-US" sz="1400" b="1" dirty="0">
                    <a:solidFill>
                      <a:schemeClr val="bg2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rPr>
                  <a:t> %</a:t>
                </a:r>
              </a:p>
            </p:txBody>
          </p:sp>
        </p:grpSp>
        <p:pic>
          <p:nvPicPr>
            <p:cNvPr id="10" name="图形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9284" y="1326717"/>
              <a:ext cx="741600" cy="72000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970833" y="2046717"/>
              <a:ext cx="145570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4.2.1</a:t>
              </a:r>
            </a:p>
          </p:txBody>
        </p:sp>
        <p:sp>
          <p:nvSpPr>
            <p:cNvPr id="12" name="文本框42"/>
            <p:cNvSpPr txBox="1"/>
            <p:nvPr/>
          </p:nvSpPr>
          <p:spPr bwMode="auto">
            <a:xfrm>
              <a:off x="2534989" y="1464441"/>
              <a:ext cx="2706862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4.2.1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27898" y="1038187"/>
            <a:ext cx="4271018" cy="1513623"/>
            <a:chOff x="6096000" y="1357168"/>
            <a:chExt cx="4271018" cy="1513623"/>
          </a:xfrm>
        </p:grpSpPr>
        <p:grpSp>
          <p:nvGrpSpPr>
            <p:cNvPr id="14" name="组合 13"/>
            <p:cNvGrpSpPr/>
            <p:nvPr/>
          </p:nvGrpSpPr>
          <p:grpSpPr>
            <a:xfrm>
              <a:off x="6096000" y="1464441"/>
              <a:ext cx="4271018" cy="1406350"/>
              <a:chOff x="970833" y="1464441"/>
              <a:chExt cx="4271018" cy="1406350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079284" y="2530451"/>
                <a:ext cx="4162567" cy="340340"/>
                <a:chOff x="1217507" y="2530451"/>
                <a:chExt cx="4162567" cy="340340"/>
              </a:xfrm>
            </p:grpSpPr>
            <p:sp>
              <p:nvSpPr>
                <p:cNvPr id="19" name="矩形20"/>
                <p:cNvSpPr/>
                <p:nvPr/>
              </p:nvSpPr>
              <p:spPr>
                <a:xfrm>
                  <a:off x="1217507" y="2530451"/>
                  <a:ext cx="4162567" cy="335402"/>
                </a:xfrm>
                <a:prstGeom prst="rect">
                  <a:avLst/>
                </a:prstGeom>
                <a:solidFill>
                  <a:srgbClr val="C8D5B9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935"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20" name="矩形 22"/>
                <p:cNvSpPr/>
                <p:nvPr/>
              </p:nvSpPr>
              <p:spPr>
                <a:xfrm>
                  <a:off x="1217508" y="2530451"/>
                  <a:ext cx="3276086" cy="340340"/>
                </a:xfrm>
                <a:prstGeom prst="rect">
                  <a:avLst/>
                </a:prstGeom>
                <a:solidFill>
                  <a:srgbClr val="68B0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35" b="1" dirty="0">
                    <a:solidFill>
                      <a:schemeClr val="bg2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21" name="矩形 23"/>
                <p:cNvSpPr/>
                <p:nvPr/>
              </p:nvSpPr>
              <p:spPr bwMode="auto">
                <a:xfrm>
                  <a:off x="3979973" y="2587080"/>
                  <a:ext cx="428002" cy="215444"/>
                </a:xfrm>
                <a:prstGeom prst="rect">
                  <a:avLst/>
                </a:prstGeom>
                <a:solidFill>
                  <a:srgbClr val="68B0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anchor="ctr" anchorCtr="0">
                  <a:spAutoFit/>
                </a:bodyPr>
                <a:lstStyle/>
                <a:p>
                  <a:pPr algn="r" defTabSz="2285365"/>
                  <a:r>
                    <a:rPr lang="en-US" sz="1400" b="1" dirty="0">
                      <a:solidFill>
                        <a:schemeClr val="bg1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80</a:t>
                  </a:r>
                  <a:r>
                    <a:rPr lang="en-US" sz="1400" b="1" dirty="0">
                      <a:solidFill>
                        <a:schemeClr val="bg2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 %</a:t>
                  </a:r>
                </a:p>
              </p:txBody>
            </p:sp>
          </p:grpSp>
          <p:sp>
            <p:nvSpPr>
              <p:cNvPr id="17" name="文本框 16"/>
              <p:cNvSpPr txBox="1"/>
              <p:nvPr/>
            </p:nvSpPr>
            <p:spPr>
              <a:xfrm>
                <a:off x="970833" y="2046717"/>
                <a:ext cx="145570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4.2.4</a:t>
                </a:r>
              </a:p>
              <a:p>
                <a:pPr algn="ctr"/>
                <a:endParaRPr lang="zh-CN" altLang="en-US" dirty="0">
                  <a:solidFill>
                    <a:srgbClr val="68B0AC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8" name="文本框42"/>
              <p:cNvSpPr txBox="1"/>
              <p:nvPr/>
            </p:nvSpPr>
            <p:spPr bwMode="auto">
              <a:xfrm>
                <a:off x="2534989" y="1464441"/>
                <a:ext cx="2706862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4.2.4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04451" y="1357168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02731" y="2865618"/>
            <a:ext cx="4271018" cy="1470414"/>
            <a:chOff x="970833" y="3250443"/>
            <a:chExt cx="4271018" cy="1470414"/>
          </a:xfrm>
        </p:grpSpPr>
        <p:grpSp>
          <p:nvGrpSpPr>
            <p:cNvPr id="24" name="组合 23"/>
            <p:cNvGrpSpPr/>
            <p:nvPr/>
          </p:nvGrpSpPr>
          <p:grpSpPr>
            <a:xfrm>
              <a:off x="970833" y="3314507"/>
              <a:ext cx="4271018" cy="1406350"/>
              <a:chOff x="970833" y="1464441"/>
              <a:chExt cx="4271018" cy="1406350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079284" y="2530451"/>
                <a:ext cx="4162567" cy="340340"/>
                <a:chOff x="1217507" y="2530451"/>
                <a:chExt cx="4162567" cy="340340"/>
              </a:xfrm>
            </p:grpSpPr>
            <p:sp>
              <p:nvSpPr>
                <p:cNvPr id="29" name="矩形20"/>
                <p:cNvSpPr/>
                <p:nvPr/>
              </p:nvSpPr>
              <p:spPr>
                <a:xfrm>
                  <a:off x="1217507" y="2530451"/>
                  <a:ext cx="4162567" cy="335402"/>
                </a:xfrm>
                <a:prstGeom prst="rect">
                  <a:avLst/>
                </a:prstGeom>
                <a:solidFill>
                  <a:srgbClr val="C8D5B9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935"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30" name="矩形 22"/>
                <p:cNvSpPr/>
                <p:nvPr/>
              </p:nvSpPr>
              <p:spPr>
                <a:xfrm>
                  <a:off x="1217508" y="2535389"/>
                  <a:ext cx="2060814" cy="335402"/>
                </a:xfrm>
                <a:prstGeom prst="rect">
                  <a:avLst/>
                </a:prstGeom>
                <a:solidFill>
                  <a:srgbClr val="398F0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35" b="1" dirty="0">
                    <a:solidFill>
                      <a:schemeClr val="bg2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31" name="矩形 23"/>
                <p:cNvSpPr/>
                <p:nvPr/>
              </p:nvSpPr>
              <p:spPr bwMode="auto">
                <a:xfrm>
                  <a:off x="2796837" y="2587080"/>
                  <a:ext cx="428002" cy="215444"/>
                </a:xfrm>
                <a:prstGeom prst="rect">
                  <a:avLst/>
                </a:prstGeom>
                <a:solidFill>
                  <a:srgbClr val="398F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anchor="ctr" anchorCtr="0">
                  <a:spAutoFit/>
                </a:bodyPr>
                <a:lstStyle/>
                <a:p>
                  <a:pPr algn="r" defTabSz="2285365"/>
                  <a:r>
                    <a:rPr lang="id-ID" sz="1400" b="1" dirty="0">
                      <a:solidFill>
                        <a:schemeClr val="bg1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50</a:t>
                  </a:r>
                  <a:r>
                    <a:rPr lang="en-US" sz="1400" b="1" dirty="0">
                      <a:solidFill>
                        <a:schemeClr val="bg2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 %</a:t>
                  </a: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970833" y="2046717"/>
                <a:ext cx="145570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4.2.2</a:t>
                </a:r>
              </a:p>
              <a:p>
                <a:pPr algn="ctr"/>
                <a:endParaRPr lang="zh-CN" altLang="en-US" dirty="0">
                  <a:solidFill>
                    <a:srgbClr val="398F04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8" name="文本框42"/>
              <p:cNvSpPr txBox="1"/>
              <p:nvPr/>
            </p:nvSpPr>
            <p:spPr bwMode="auto">
              <a:xfrm>
                <a:off x="2534989" y="1464441"/>
                <a:ext cx="2706862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4.2.2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pic>
          <p:nvPicPr>
            <p:cNvPr id="40" name="图形 3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9284" y="3250443"/>
              <a:ext cx="612000" cy="612000"/>
            </a:xfrm>
            <a:prstGeom prst="rect">
              <a:avLst/>
            </a:prstGeom>
          </p:spPr>
        </p:pic>
      </p:grpSp>
      <p:grpSp>
        <p:nvGrpSpPr>
          <p:cNvPr id="52" name="组合 51"/>
          <p:cNvGrpSpPr/>
          <p:nvPr/>
        </p:nvGrpSpPr>
        <p:grpSpPr>
          <a:xfrm>
            <a:off x="6127898" y="2880381"/>
            <a:ext cx="4271018" cy="1449559"/>
            <a:chOff x="6096000" y="3314507"/>
            <a:chExt cx="4271018" cy="1449559"/>
          </a:xfrm>
        </p:grpSpPr>
        <p:grpSp>
          <p:nvGrpSpPr>
            <p:cNvPr id="43" name="组合 42"/>
            <p:cNvGrpSpPr/>
            <p:nvPr/>
          </p:nvGrpSpPr>
          <p:grpSpPr>
            <a:xfrm>
              <a:off x="6096000" y="3357716"/>
              <a:ext cx="4271018" cy="1406350"/>
              <a:chOff x="970833" y="1464441"/>
              <a:chExt cx="4271018" cy="1406350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079284" y="2530451"/>
                <a:ext cx="4162567" cy="340340"/>
                <a:chOff x="1217507" y="2530451"/>
                <a:chExt cx="4162567" cy="340340"/>
              </a:xfrm>
            </p:grpSpPr>
            <p:sp>
              <p:nvSpPr>
                <p:cNvPr id="48" name="矩形20"/>
                <p:cNvSpPr/>
                <p:nvPr/>
              </p:nvSpPr>
              <p:spPr>
                <a:xfrm>
                  <a:off x="1217507" y="2530451"/>
                  <a:ext cx="4162567" cy="335402"/>
                </a:xfrm>
                <a:prstGeom prst="rect">
                  <a:avLst/>
                </a:prstGeom>
                <a:solidFill>
                  <a:srgbClr val="C8D5B9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935"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49" name="矩形 22"/>
                <p:cNvSpPr/>
                <p:nvPr/>
              </p:nvSpPr>
              <p:spPr>
                <a:xfrm>
                  <a:off x="1217508" y="2530451"/>
                  <a:ext cx="3276086" cy="340340"/>
                </a:xfrm>
                <a:prstGeom prst="rect">
                  <a:avLst/>
                </a:prstGeom>
                <a:solidFill>
                  <a:srgbClr val="90C0A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35" b="1" dirty="0">
                    <a:solidFill>
                      <a:schemeClr val="bg2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50" name="矩形 23"/>
                <p:cNvSpPr/>
                <p:nvPr/>
              </p:nvSpPr>
              <p:spPr bwMode="auto">
                <a:xfrm>
                  <a:off x="3979973" y="2587080"/>
                  <a:ext cx="428002" cy="215444"/>
                </a:xfrm>
                <a:prstGeom prst="rect">
                  <a:avLst/>
                </a:prstGeom>
                <a:solidFill>
                  <a:srgbClr val="90C0A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anchor="ctr" anchorCtr="0">
                  <a:spAutoFit/>
                </a:bodyPr>
                <a:lstStyle/>
                <a:p>
                  <a:pPr algn="r" defTabSz="2285365"/>
                  <a:r>
                    <a:rPr lang="en-US" sz="1400" b="1" dirty="0">
                      <a:solidFill>
                        <a:schemeClr val="bg1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80</a:t>
                  </a:r>
                  <a:r>
                    <a:rPr lang="en-US" sz="1400" b="1" dirty="0">
                      <a:solidFill>
                        <a:schemeClr val="bg2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 %</a:t>
                  </a:r>
                </a:p>
              </p:txBody>
            </p:sp>
          </p:grpSp>
          <p:sp>
            <p:nvSpPr>
              <p:cNvPr id="46" name="文本框 45"/>
              <p:cNvSpPr txBox="1"/>
              <p:nvPr/>
            </p:nvSpPr>
            <p:spPr>
              <a:xfrm>
                <a:off x="970833" y="2046717"/>
                <a:ext cx="145570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4.2.5</a:t>
                </a:r>
              </a:p>
              <a:p>
                <a:pPr algn="ctr"/>
                <a:endParaRPr lang="zh-CN" altLang="en-US" dirty="0">
                  <a:solidFill>
                    <a:srgbClr val="90C0AA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7" name="文本框42"/>
              <p:cNvSpPr txBox="1"/>
              <p:nvPr/>
            </p:nvSpPr>
            <p:spPr bwMode="auto">
              <a:xfrm>
                <a:off x="2534989" y="1464441"/>
                <a:ext cx="2706862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4.2.5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pic>
          <p:nvPicPr>
            <p:cNvPr id="51" name="图形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64323" y="3314507"/>
              <a:ext cx="630720" cy="576000"/>
            </a:xfrm>
            <a:prstGeom prst="rect">
              <a:avLst/>
            </a:prstGeom>
          </p:spPr>
        </p:pic>
      </p:grpSp>
      <p:grpSp>
        <p:nvGrpSpPr>
          <p:cNvPr id="63" name="组合 62"/>
          <p:cNvGrpSpPr/>
          <p:nvPr/>
        </p:nvGrpSpPr>
        <p:grpSpPr>
          <a:xfrm>
            <a:off x="1002731" y="4649840"/>
            <a:ext cx="4271018" cy="1421348"/>
            <a:chOff x="970833" y="4968821"/>
            <a:chExt cx="4271018" cy="1421348"/>
          </a:xfrm>
        </p:grpSpPr>
        <p:grpSp>
          <p:nvGrpSpPr>
            <p:cNvPr id="54" name="组合 53"/>
            <p:cNvGrpSpPr/>
            <p:nvPr/>
          </p:nvGrpSpPr>
          <p:grpSpPr>
            <a:xfrm>
              <a:off x="970833" y="4983819"/>
              <a:ext cx="4271018" cy="1406350"/>
              <a:chOff x="970833" y="1464441"/>
              <a:chExt cx="4271018" cy="1406350"/>
            </a:xfrm>
          </p:grpSpPr>
          <p:grpSp>
            <p:nvGrpSpPr>
              <p:cNvPr id="56" name="组合 55"/>
              <p:cNvGrpSpPr/>
              <p:nvPr/>
            </p:nvGrpSpPr>
            <p:grpSpPr>
              <a:xfrm>
                <a:off x="1079284" y="2530451"/>
                <a:ext cx="4162567" cy="340340"/>
                <a:chOff x="1217507" y="2530451"/>
                <a:chExt cx="4162567" cy="340340"/>
              </a:xfrm>
            </p:grpSpPr>
            <p:sp>
              <p:nvSpPr>
                <p:cNvPr id="59" name="矩形20"/>
                <p:cNvSpPr/>
                <p:nvPr/>
              </p:nvSpPr>
              <p:spPr>
                <a:xfrm>
                  <a:off x="1217507" y="2530451"/>
                  <a:ext cx="4162567" cy="335402"/>
                </a:xfrm>
                <a:prstGeom prst="rect">
                  <a:avLst/>
                </a:prstGeom>
                <a:solidFill>
                  <a:srgbClr val="C8D5B9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935"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60" name="矩形 22"/>
                <p:cNvSpPr/>
                <p:nvPr/>
              </p:nvSpPr>
              <p:spPr>
                <a:xfrm>
                  <a:off x="1217508" y="2535389"/>
                  <a:ext cx="2060814" cy="335402"/>
                </a:xfrm>
                <a:prstGeom prst="rect">
                  <a:avLst/>
                </a:prstGeom>
                <a:solidFill>
                  <a:srgbClr val="68B0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35" b="1" dirty="0">
                    <a:solidFill>
                      <a:schemeClr val="bg2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61" name="矩形 23"/>
                <p:cNvSpPr/>
                <p:nvPr/>
              </p:nvSpPr>
              <p:spPr bwMode="auto">
                <a:xfrm>
                  <a:off x="2796837" y="2587080"/>
                  <a:ext cx="428002" cy="215444"/>
                </a:xfrm>
                <a:prstGeom prst="rect">
                  <a:avLst/>
                </a:prstGeom>
                <a:solidFill>
                  <a:srgbClr val="68B0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anchor="ctr" anchorCtr="0">
                  <a:spAutoFit/>
                </a:bodyPr>
                <a:lstStyle/>
                <a:p>
                  <a:pPr algn="r" defTabSz="2285365"/>
                  <a:r>
                    <a:rPr lang="id-ID" sz="1400" b="1" dirty="0">
                      <a:solidFill>
                        <a:schemeClr val="bg1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50</a:t>
                  </a:r>
                  <a:r>
                    <a:rPr lang="en-US" sz="1400" b="1" dirty="0">
                      <a:solidFill>
                        <a:schemeClr val="bg2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 %</a:t>
                  </a:r>
                </a:p>
              </p:txBody>
            </p:sp>
          </p:grpSp>
          <p:sp>
            <p:nvSpPr>
              <p:cNvPr id="57" name="文本框 56"/>
              <p:cNvSpPr txBox="1"/>
              <p:nvPr/>
            </p:nvSpPr>
            <p:spPr>
              <a:xfrm>
                <a:off x="970833" y="2046717"/>
                <a:ext cx="145570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4.2.3</a:t>
                </a:r>
              </a:p>
              <a:p>
                <a:pPr algn="ctr"/>
                <a:endParaRPr lang="zh-CN" altLang="en-US" dirty="0">
                  <a:solidFill>
                    <a:srgbClr val="68B0AC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8" name="文本框42"/>
              <p:cNvSpPr txBox="1"/>
              <p:nvPr/>
            </p:nvSpPr>
            <p:spPr bwMode="auto">
              <a:xfrm>
                <a:off x="2534989" y="1464441"/>
                <a:ext cx="2706862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4.2.3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pic>
          <p:nvPicPr>
            <p:cNvPr id="62" name="图形 6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3601" y="4968821"/>
              <a:ext cx="576000" cy="576000"/>
            </a:xfrm>
            <a:prstGeom prst="rect">
              <a:avLst/>
            </a:prstGeom>
          </p:spPr>
        </p:pic>
      </p:grpSp>
      <p:grpSp>
        <p:nvGrpSpPr>
          <p:cNvPr id="74" name="组合 73"/>
          <p:cNvGrpSpPr/>
          <p:nvPr/>
        </p:nvGrpSpPr>
        <p:grpSpPr>
          <a:xfrm>
            <a:off x="6127898" y="4658511"/>
            <a:ext cx="4271018" cy="1440888"/>
            <a:chOff x="6096000" y="4584081"/>
            <a:chExt cx="4271018" cy="1440888"/>
          </a:xfrm>
        </p:grpSpPr>
        <p:grpSp>
          <p:nvGrpSpPr>
            <p:cNvPr id="65" name="组合 64"/>
            <p:cNvGrpSpPr/>
            <p:nvPr/>
          </p:nvGrpSpPr>
          <p:grpSpPr>
            <a:xfrm>
              <a:off x="6096000" y="4618619"/>
              <a:ext cx="4271018" cy="1406350"/>
              <a:chOff x="970833" y="1464441"/>
              <a:chExt cx="4271018" cy="1406350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1079284" y="2530451"/>
                <a:ext cx="4162567" cy="340340"/>
                <a:chOff x="1217507" y="2530451"/>
                <a:chExt cx="4162567" cy="340340"/>
              </a:xfrm>
            </p:grpSpPr>
            <p:sp>
              <p:nvSpPr>
                <p:cNvPr id="70" name="矩形20"/>
                <p:cNvSpPr/>
                <p:nvPr/>
              </p:nvSpPr>
              <p:spPr>
                <a:xfrm>
                  <a:off x="1217507" y="2530451"/>
                  <a:ext cx="4162567" cy="335402"/>
                </a:xfrm>
                <a:prstGeom prst="rect">
                  <a:avLst/>
                </a:prstGeom>
                <a:solidFill>
                  <a:srgbClr val="C8D5B9">
                    <a:alpha val="7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935"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71" name="矩形 22"/>
                <p:cNvSpPr/>
                <p:nvPr/>
              </p:nvSpPr>
              <p:spPr>
                <a:xfrm>
                  <a:off x="1217508" y="2530451"/>
                  <a:ext cx="3276086" cy="340340"/>
                </a:xfrm>
                <a:prstGeom prst="rect">
                  <a:avLst/>
                </a:prstGeom>
                <a:solidFill>
                  <a:srgbClr val="4A7C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35" b="1" dirty="0">
                    <a:solidFill>
                      <a:schemeClr val="bg2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cs typeface="+mn-ea"/>
                    <a:sym typeface="思源宋体 CN" panose="02020400000000000000" pitchFamily="18" charset="-122"/>
                  </a:endParaRPr>
                </a:p>
              </p:txBody>
            </p:sp>
            <p:sp>
              <p:nvSpPr>
                <p:cNvPr id="72" name="矩形 23"/>
                <p:cNvSpPr/>
                <p:nvPr/>
              </p:nvSpPr>
              <p:spPr bwMode="auto">
                <a:xfrm>
                  <a:off x="3979973" y="2587080"/>
                  <a:ext cx="428002" cy="215444"/>
                </a:xfrm>
                <a:prstGeom prst="rect">
                  <a:avLst/>
                </a:prstGeom>
                <a:solidFill>
                  <a:srgbClr val="4A7C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anchor="ctr" anchorCtr="0">
                  <a:spAutoFit/>
                </a:bodyPr>
                <a:lstStyle/>
                <a:p>
                  <a:pPr algn="r" defTabSz="2285365"/>
                  <a:r>
                    <a:rPr lang="en-US" sz="1400" b="1" dirty="0">
                      <a:solidFill>
                        <a:schemeClr val="bg1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80</a:t>
                  </a:r>
                  <a:r>
                    <a:rPr lang="en-US" sz="1400" b="1" dirty="0">
                      <a:solidFill>
                        <a:schemeClr val="bg2"/>
                      </a:solidFill>
                      <a:latin typeface="思源宋体 CN" panose="02020400000000000000" pitchFamily="18" charset="-122"/>
                      <a:ea typeface="思源宋体 CN" panose="02020400000000000000" pitchFamily="18" charset="-122"/>
                      <a:cs typeface="+mn-ea"/>
                      <a:sym typeface="思源宋体 CN" panose="02020400000000000000" pitchFamily="18" charset="-122"/>
                    </a:rPr>
                    <a:t> %</a:t>
                  </a:r>
                </a:p>
              </p:txBody>
            </p:sp>
          </p:grpSp>
          <p:sp>
            <p:nvSpPr>
              <p:cNvPr id="68" name="文本框 67"/>
              <p:cNvSpPr txBox="1"/>
              <p:nvPr/>
            </p:nvSpPr>
            <p:spPr>
              <a:xfrm>
                <a:off x="970833" y="2046717"/>
                <a:ext cx="145570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4.2.6</a:t>
                </a:r>
              </a:p>
              <a:p>
                <a:pPr algn="ctr"/>
                <a:endPara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9" name="文本框42"/>
              <p:cNvSpPr txBox="1"/>
              <p:nvPr/>
            </p:nvSpPr>
            <p:spPr bwMode="auto">
              <a:xfrm>
                <a:off x="2534989" y="1464441"/>
                <a:ext cx="2706862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4.2.6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pic>
          <p:nvPicPr>
            <p:cNvPr id="73" name="图形 7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61990" y="4584081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69877" y="0"/>
            <a:ext cx="431515" cy="6858000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1297704" y="0"/>
            <a:ext cx="9596592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890608" y="0"/>
            <a:ext cx="431515" cy="6858000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4307021" y="2373330"/>
            <a:ext cx="3577959" cy="4484670"/>
            <a:chOff x="4307021" y="2373330"/>
            <a:chExt cx="3577959" cy="4484670"/>
          </a:xfrm>
        </p:grpSpPr>
        <p:grpSp>
          <p:nvGrpSpPr>
            <p:cNvPr id="30" name="组合 29"/>
            <p:cNvGrpSpPr/>
            <p:nvPr/>
          </p:nvGrpSpPr>
          <p:grpSpPr>
            <a:xfrm>
              <a:off x="4307021" y="2373330"/>
              <a:ext cx="3577959" cy="4484670"/>
              <a:chOff x="3477780" y="1127761"/>
              <a:chExt cx="4571699" cy="5730239"/>
            </a:xfrm>
          </p:grpSpPr>
          <p:sp>
            <p:nvSpPr>
              <p:cNvPr id="9" name="任意多边形：形状6"/>
              <p:cNvSpPr/>
              <p:nvPr>
                <p:custDataLst>
                  <p:tags r:id="rId18"/>
                </p:custDataLst>
              </p:nvPr>
            </p:nvSpPr>
            <p:spPr>
              <a:xfrm>
                <a:off x="5995486" y="5548016"/>
                <a:ext cx="659378" cy="1156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941" y="21600"/>
                    </a:moveTo>
                    <a:cubicBezTo>
                      <a:pt x="7362" y="11887"/>
                      <a:pt x="15477" y="2609"/>
                      <a:pt x="21600" y="0"/>
                    </a:cubicBezTo>
                    <a:lnTo>
                      <a:pt x="15936" y="0"/>
                    </a:lnTo>
                    <a:cubicBezTo>
                      <a:pt x="6600" y="4929"/>
                      <a:pt x="0" y="18121"/>
                      <a:pt x="0" y="18121"/>
                    </a:cubicBezTo>
                    <a:cubicBezTo>
                      <a:pt x="0" y="18121"/>
                      <a:pt x="8941" y="21600"/>
                      <a:pt x="8941" y="21600"/>
                    </a:cubicBezTo>
                    <a:close/>
                  </a:path>
                </a:pathLst>
              </a:custGeom>
              <a:solidFill>
                <a:srgbClr val="398F04">
                  <a:alpha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0" name="任意多边形：形状7"/>
              <p:cNvSpPr/>
              <p:nvPr>
                <p:custDataLst>
                  <p:tags r:id="rId19"/>
                </p:custDataLst>
              </p:nvPr>
            </p:nvSpPr>
            <p:spPr>
              <a:xfrm>
                <a:off x="5703763" y="3328376"/>
                <a:ext cx="411343" cy="2266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743" y="21600"/>
                    </a:moveTo>
                    <a:cubicBezTo>
                      <a:pt x="3552" y="12734"/>
                      <a:pt x="10596" y="4734"/>
                      <a:pt x="21600" y="1184"/>
                    </a:cubicBezTo>
                    <a:lnTo>
                      <a:pt x="18288" y="0"/>
                    </a:lnTo>
                    <a:cubicBezTo>
                      <a:pt x="13119" y="2196"/>
                      <a:pt x="0" y="8433"/>
                      <a:pt x="0" y="14277"/>
                    </a:cubicBezTo>
                  </a:path>
                </a:pathLst>
              </a:custGeom>
              <a:solidFill>
                <a:srgbClr val="398F04">
                  <a:alpha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1" name="任意多边形：形状8"/>
              <p:cNvSpPr/>
              <p:nvPr>
                <p:custDataLst>
                  <p:tags r:id="rId20"/>
                </p:custDataLst>
              </p:nvPr>
            </p:nvSpPr>
            <p:spPr>
              <a:xfrm>
                <a:off x="5348620" y="3474237"/>
                <a:ext cx="265384" cy="728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90" y="21600"/>
                    </a:moveTo>
                    <a:cubicBezTo>
                      <a:pt x="10562" y="9179"/>
                      <a:pt x="0" y="1588"/>
                      <a:pt x="0" y="1588"/>
                    </a:cubicBezTo>
                    <a:lnTo>
                      <a:pt x="3192" y="0"/>
                    </a:lnTo>
                    <a:cubicBezTo>
                      <a:pt x="3192" y="0"/>
                      <a:pt x="16845" y="8029"/>
                      <a:pt x="21600" y="13779"/>
                    </a:cubicBezTo>
                    <a:cubicBezTo>
                      <a:pt x="21600" y="13779"/>
                      <a:pt x="18790" y="21600"/>
                      <a:pt x="18790" y="21600"/>
                    </a:cubicBezTo>
                    <a:close/>
                  </a:path>
                </a:pathLst>
              </a:custGeom>
              <a:solidFill>
                <a:srgbClr val="398F04">
                  <a:alpha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2" name="任意多边形：形状9"/>
              <p:cNvSpPr/>
              <p:nvPr>
                <p:custDataLst>
                  <p:tags r:id="rId21"/>
                </p:custDataLst>
              </p:nvPr>
            </p:nvSpPr>
            <p:spPr>
              <a:xfrm>
                <a:off x="5177391" y="5040669"/>
                <a:ext cx="438301" cy="721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95" y="21600"/>
                    </a:moveTo>
                    <a:cubicBezTo>
                      <a:pt x="17056" y="11337"/>
                      <a:pt x="0" y="2555"/>
                      <a:pt x="0" y="2555"/>
                    </a:cubicBezTo>
                    <a:lnTo>
                      <a:pt x="0" y="0"/>
                    </a:lnTo>
                    <a:cubicBezTo>
                      <a:pt x="12239" y="4413"/>
                      <a:pt x="21600" y="9290"/>
                      <a:pt x="21600" y="9290"/>
                    </a:cubicBezTo>
                    <a:cubicBezTo>
                      <a:pt x="21600" y="9290"/>
                      <a:pt x="21295" y="21600"/>
                      <a:pt x="21295" y="21600"/>
                    </a:cubicBezTo>
                    <a:close/>
                  </a:path>
                </a:pathLst>
              </a:custGeom>
              <a:solidFill>
                <a:srgbClr val="398F04">
                  <a:alpha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3" name="任意多边形：形状10"/>
              <p:cNvSpPr/>
              <p:nvPr>
                <p:custDataLst>
                  <p:tags r:id="rId22"/>
                </p:custDataLst>
              </p:nvPr>
            </p:nvSpPr>
            <p:spPr>
              <a:xfrm>
                <a:off x="5500824" y="2307341"/>
                <a:ext cx="993894" cy="4550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64" h="21600" extrusionOk="0">
                    <a:moveTo>
                      <a:pt x="6235" y="14"/>
                    </a:moveTo>
                    <a:cubicBezTo>
                      <a:pt x="4443" y="4138"/>
                      <a:pt x="-619" y="16185"/>
                      <a:pt x="16264" y="21600"/>
                    </a:cubicBezTo>
                    <a:lnTo>
                      <a:pt x="5586" y="21600"/>
                    </a:lnTo>
                    <a:cubicBezTo>
                      <a:pt x="-5336" y="14637"/>
                      <a:pt x="2800" y="2284"/>
                      <a:pt x="4653" y="0"/>
                    </a:cubicBezTo>
                    <a:cubicBezTo>
                      <a:pt x="4653" y="0"/>
                      <a:pt x="6235" y="14"/>
                      <a:pt x="6235" y="14"/>
                    </a:cubicBezTo>
                    <a:close/>
                  </a:path>
                </a:pathLst>
              </a:custGeom>
              <a:solidFill>
                <a:srgbClr val="4A7C59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4" name="任意多边形：形状12"/>
              <p:cNvSpPr/>
              <p:nvPr>
                <p:custDataLst>
                  <p:tags r:id="rId23"/>
                </p:custDataLst>
              </p:nvPr>
            </p:nvSpPr>
            <p:spPr>
              <a:xfrm>
                <a:off x="3477780" y="4057685"/>
                <a:ext cx="1869691" cy="1408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4832" extrusionOk="0">
                    <a:moveTo>
                      <a:pt x="0" y="2088"/>
                    </a:moveTo>
                    <a:cubicBezTo>
                      <a:pt x="8617" y="-2323"/>
                      <a:pt x="21594" y="-88"/>
                      <a:pt x="21600" y="12104"/>
                    </a:cubicBezTo>
                    <a:cubicBezTo>
                      <a:pt x="10780" y="19277"/>
                      <a:pt x="1158" y="11032"/>
                      <a:pt x="0" y="2088"/>
                    </a:cubicBezTo>
                    <a:close/>
                  </a:path>
                </a:pathLst>
              </a:custGeom>
              <a:solidFill>
                <a:srgbClr val="68B0AC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5" name="任意多边形：形状13"/>
              <p:cNvSpPr/>
              <p:nvPr>
                <p:custDataLst>
                  <p:tags r:id="rId24"/>
                </p:custDataLst>
              </p:nvPr>
            </p:nvSpPr>
            <p:spPr>
              <a:xfrm>
                <a:off x="5976461" y="2281973"/>
                <a:ext cx="1456103" cy="1346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91" h="16193" extrusionOk="0">
                    <a:moveTo>
                      <a:pt x="18083" y="639"/>
                    </a:moveTo>
                    <a:cubicBezTo>
                      <a:pt x="19149" y="9638"/>
                      <a:pt x="12204" y="19728"/>
                      <a:pt x="460" y="14976"/>
                    </a:cubicBezTo>
                    <a:cubicBezTo>
                      <a:pt x="-2451" y="3038"/>
                      <a:pt x="9042" y="-1872"/>
                      <a:pt x="18083" y="639"/>
                    </a:cubicBezTo>
                    <a:close/>
                  </a:path>
                </a:pathLst>
              </a:custGeom>
              <a:solidFill>
                <a:srgbClr val="C8D5B9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6" name="任意多边形：形状14"/>
              <p:cNvSpPr/>
              <p:nvPr>
                <p:custDataLst>
                  <p:tags r:id="rId25"/>
                </p:custDataLst>
              </p:nvPr>
            </p:nvSpPr>
            <p:spPr>
              <a:xfrm>
                <a:off x="4486131" y="2396127"/>
                <a:ext cx="1046664" cy="1240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429" h="19901" extrusionOk="0">
                    <a:moveTo>
                      <a:pt x="1160" y="2"/>
                    </a:moveTo>
                    <a:cubicBezTo>
                      <a:pt x="10136" y="-134"/>
                      <a:pt x="19427" y="8120"/>
                      <a:pt x="13628" y="19739"/>
                    </a:cubicBezTo>
                    <a:cubicBezTo>
                      <a:pt x="1579" y="21466"/>
                      <a:pt x="-2173" y="9070"/>
                      <a:pt x="1160" y="2"/>
                    </a:cubicBezTo>
                    <a:close/>
                  </a:path>
                </a:pathLst>
              </a:custGeom>
              <a:solidFill>
                <a:srgbClr val="7AB677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7" name="任意多边形：形状15"/>
              <p:cNvSpPr/>
              <p:nvPr>
                <p:custDataLst>
                  <p:tags r:id="rId26"/>
                </p:custDataLst>
              </p:nvPr>
            </p:nvSpPr>
            <p:spPr>
              <a:xfrm>
                <a:off x="5602292" y="1127761"/>
                <a:ext cx="887839" cy="12729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664" h="21600" extrusionOk="0">
                    <a:moveTo>
                      <a:pt x="11559" y="0"/>
                    </a:moveTo>
                    <a:cubicBezTo>
                      <a:pt x="16908" y="7635"/>
                      <a:pt x="15994" y="20171"/>
                      <a:pt x="3675" y="21600"/>
                    </a:cubicBezTo>
                    <a:cubicBezTo>
                      <a:pt x="-4692" y="12203"/>
                      <a:pt x="2642" y="2140"/>
                      <a:pt x="11559" y="0"/>
                    </a:cubicBezTo>
                    <a:close/>
                  </a:path>
                </a:pathLst>
              </a:custGeom>
              <a:solidFill>
                <a:srgbClr val="7AB677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8" name="任意多边形：形状16"/>
              <p:cNvSpPr/>
              <p:nvPr>
                <p:custDataLst>
                  <p:tags r:id="rId27"/>
                </p:custDataLst>
              </p:nvPr>
            </p:nvSpPr>
            <p:spPr>
              <a:xfrm>
                <a:off x="5297886" y="1539980"/>
                <a:ext cx="639605" cy="854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810" h="21600" extrusionOk="0">
                    <a:moveTo>
                      <a:pt x="2154" y="0"/>
                    </a:moveTo>
                    <a:cubicBezTo>
                      <a:pt x="11096" y="1233"/>
                      <a:pt x="19276" y="10887"/>
                      <a:pt x="12018" y="21600"/>
                    </a:cubicBezTo>
                    <a:cubicBezTo>
                      <a:pt x="-183" y="21486"/>
                      <a:pt x="-2324" y="8542"/>
                      <a:pt x="2154" y="0"/>
                    </a:cubicBezTo>
                    <a:close/>
                  </a:path>
                </a:pathLst>
              </a:custGeom>
              <a:solidFill>
                <a:srgbClr val="68B0AC">
                  <a:alpha val="8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9" name="任意多边形：形状17"/>
              <p:cNvSpPr/>
              <p:nvPr>
                <p:custDataLst>
                  <p:tags r:id="rId28"/>
                </p:custDataLst>
              </p:nvPr>
            </p:nvSpPr>
            <p:spPr>
              <a:xfrm>
                <a:off x="6274527" y="3746935"/>
                <a:ext cx="1774952" cy="1951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036" h="18464" extrusionOk="0">
                    <a:moveTo>
                      <a:pt x="15314" y="77"/>
                    </a:moveTo>
                    <a:cubicBezTo>
                      <a:pt x="17973" y="9123"/>
                      <a:pt x="13271" y="20772"/>
                      <a:pt x="1313" y="18066"/>
                    </a:cubicBezTo>
                    <a:cubicBezTo>
                      <a:pt x="-3627" y="6344"/>
                      <a:pt x="6319" y="-828"/>
                      <a:pt x="15314" y="77"/>
                    </a:cubicBezTo>
                    <a:close/>
                  </a:path>
                </a:pathLst>
              </a:custGeom>
              <a:solidFill>
                <a:srgbClr val="7AB677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0" name="任意多边形：形状13"/>
              <p:cNvSpPr/>
              <p:nvPr>
                <p:custDataLst>
                  <p:tags r:id="rId29"/>
                </p:custDataLst>
              </p:nvPr>
            </p:nvSpPr>
            <p:spPr>
              <a:xfrm rot="16939301">
                <a:off x="4560741" y="4060723"/>
                <a:ext cx="953669" cy="881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91" h="16193" extrusionOk="0">
                    <a:moveTo>
                      <a:pt x="18083" y="639"/>
                    </a:moveTo>
                    <a:cubicBezTo>
                      <a:pt x="19149" y="9638"/>
                      <a:pt x="12204" y="19728"/>
                      <a:pt x="460" y="14976"/>
                    </a:cubicBezTo>
                    <a:cubicBezTo>
                      <a:pt x="-2451" y="3038"/>
                      <a:pt x="9042" y="-1872"/>
                      <a:pt x="18083" y="639"/>
                    </a:cubicBezTo>
                    <a:close/>
                  </a:path>
                </a:pathLst>
              </a:custGeom>
              <a:solidFill>
                <a:srgbClr val="7AB677">
                  <a:alpha val="75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1" name="椭圆14"/>
              <p:cNvSpPr/>
              <p:nvPr>
                <p:custDataLst>
                  <p:tags r:id="rId30"/>
                </p:custDataLst>
              </p:nvPr>
            </p:nvSpPr>
            <p:spPr>
              <a:xfrm>
                <a:off x="6919173" y="4203058"/>
                <a:ext cx="667059" cy="667059"/>
              </a:xfrm>
              <a:prstGeom prst="ellipse">
                <a:avLst/>
              </a:prstGeom>
              <a:solidFill>
                <a:srgbClr val="FAF4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2" name="椭圆18"/>
              <p:cNvSpPr/>
              <p:nvPr>
                <p:custDataLst>
                  <p:tags r:id="rId31"/>
                </p:custDataLst>
              </p:nvPr>
            </p:nvSpPr>
            <p:spPr>
              <a:xfrm>
                <a:off x="4077421" y="4348513"/>
                <a:ext cx="786653" cy="786653"/>
              </a:xfrm>
              <a:prstGeom prst="ellipse">
                <a:avLst/>
              </a:prstGeom>
              <a:solidFill>
                <a:srgbClr val="FAF4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3" name="椭圆19"/>
              <p:cNvSpPr/>
              <p:nvPr>
                <p:custDataLst>
                  <p:tags r:id="rId32"/>
                </p:custDataLst>
              </p:nvPr>
            </p:nvSpPr>
            <p:spPr>
              <a:xfrm>
                <a:off x="6260113" y="2671034"/>
                <a:ext cx="683405" cy="683405"/>
              </a:xfrm>
              <a:prstGeom prst="ellipse">
                <a:avLst/>
              </a:prstGeom>
              <a:solidFill>
                <a:srgbClr val="FAF4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4" name="椭圆20"/>
              <p:cNvSpPr/>
              <p:nvPr>
                <p:custDataLst>
                  <p:tags r:id="rId33"/>
                </p:custDataLst>
              </p:nvPr>
            </p:nvSpPr>
            <p:spPr>
              <a:xfrm>
                <a:off x="4690923" y="2720504"/>
                <a:ext cx="698934" cy="698934"/>
              </a:xfrm>
              <a:prstGeom prst="ellipse">
                <a:avLst/>
              </a:prstGeom>
              <a:solidFill>
                <a:srgbClr val="FAF4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29" name="任意多边形：形状11"/>
              <p:cNvSpPr/>
              <p:nvPr>
                <p:custDataLst>
                  <p:tags r:id="rId34"/>
                </p:custDataLst>
              </p:nvPr>
            </p:nvSpPr>
            <p:spPr>
              <a:xfrm rot="1111362">
                <a:off x="6551368" y="5089894"/>
                <a:ext cx="1132093" cy="9529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47" h="15415" extrusionOk="0">
                    <a:moveTo>
                      <a:pt x="19946" y="1174"/>
                    </a:moveTo>
                    <a:cubicBezTo>
                      <a:pt x="20059" y="10149"/>
                      <a:pt x="11773" y="19422"/>
                      <a:pt x="157" y="13598"/>
                    </a:cubicBezTo>
                    <a:cubicBezTo>
                      <a:pt x="-1541" y="1547"/>
                      <a:pt x="10877" y="-2178"/>
                      <a:pt x="19946" y="1174"/>
                    </a:cubicBezTo>
                    <a:close/>
                  </a:path>
                </a:pathLst>
              </a:custGeom>
              <a:solidFill>
                <a:srgbClr val="C8D5B9">
                  <a:alpha val="80000"/>
                </a:srgb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31" name="文本框 30"/>
            <p:cNvSpPr txBox="1"/>
            <p:nvPr>
              <p:custDataLst>
                <p:tags r:id="rId14"/>
              </p:custDataLst>
            </p:nvPr>
          </p:nvSpPr>
          <p:spPr>
            <a:xfrm>
              <a:off x="4798667" y="4970991"/>
              <a:ext cx="570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01</a:t>
              </a:r>
              <a:endPara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15"/>
              </p:custDataLst>
            </p:nvPr>
          </p:nvSpPr>
          <p:spPr>
            <a:xfrm>
              <a:off x="5232510" y="3671095"/>
              <a:ext cx="570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02</a:t>
              </a:r>
              <a:endPara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16"/>
              </p:custDataLst>
            </p:nvPr>
          </p:nvSpPr>
          <p:spPr>
            <a:xfrm>
              <a:off x="6478039" y="3633937"/>
              <a:ext cx="570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03</a:t>
              </a:r>
              <a:endPara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17"/>
              </p:custDataLst>
            </p:nvPr>
          </p:nvSpPr>
          <p:spPr>
            <a:xfrm>
              <a:off x="6975915" y="4823916"/>
              <a:ext cx="570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04</a:t>
              </a:r>
              <a:endPara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35" name="组合 34"/>
          <p:cNvGrpSpPr/>
          <p:nvPr>
            <p:custDataLst>
              <p:tags r:id="rId2"/>
            </p:custDataLst>
          </p:nvPr>
        </p:nvGrpSpPr>
        <p:grpSpPr>
          <a:xfrm>
            <a:off x="2223536" y="4450574"/>
            <a:ext cx="2023475" cy="659165"/>
            <a:chOff x="1162917" y="4622469"/>
            <a:chExt cx="2023475" cy="659165"/>
          </a:xfrm>
        </p:grpSpPr>
        <p:sp>
          <p:nvSpPr>
            <p:cNvPr id="36" name="文本框 35"/>
            <p:cNvSpPr txBox="1"/>
            <p:nvPr>
              <p:custDataLst>
                <p:tags r:id="rId12"/>
              </p:custDataLst>
            </p:nvPr>
          </p:nvSpPr>
          <p:spPr>
            <a:xfrm>
              <a:off x="1313348" y="4622469"/>
              <a:ext cx="172261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</a:t>
              </a:r>
            </a:p>
          </p:txBody>
        </p:sp>
        <p:sp>
          <p:nvSpPr>
            <p:cNvPr id="37" name="矩形 36"/>
            <p:cNvSpPr/>
            <p:nvPr>
              <p:custDataLst>
                <p:tags r:id="rId13"/>
              </p:custDataLst>
            </p:nvPr>
          </p:nvSpPr>
          <p:spPr>
            <a:xfrm>
              <a:off x="1162917" y="5004635"/>
              <a:ext cx="20234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2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3"/>
            </p:custDataLst>
          </p:nvPr>
        </p:nvGrpSpPr>
        <p:grpSpPr>
          <a:xfrm>
            <a:off x="2938909" y="2871473"/>
            <a:ext cx="2023475" cy="659165"/>
            <a:chOff x="1162917" y="4622469"/>
            <a:chExt cx="2023475" cy="659165"/>
          </a:xfrm>
        </p:grpSpPr>
        <p:sp>
          <p:nvSpPr>
            <p:cNvPr id="40" name="文本框 39"/>
            <p:cNvSpPr txBox="1"/>
            <p:nvPr>
              <p:custDataLst>
                <p:tags r:id="rId10"/>
              </p:custDataLst>
            </p:nvPr>
          </p:nvSpPr>
          <p:spPr>
            <a:xfrm>
              <a:off x="1313348" y="4622469"/>
              <a:ext cx="172261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</a:t>
              </a:r>
            </a:p>
          </p:txBody>
        </p:sp>
        <p:sp>
          <p:nvSpPr>
            <p:cNvPr id="41" name="矩形 40"/>
            <p:cNvSpPr/>
            <p:nvPr>
              <p:custDataLst>
                <p:tags r:id="rId11"/>
              </p:custDataLst>
            </p:nvPr>
          </p:nvSpPr>
          <p:spPr>
            <a:xfrm>
              <a:off x="1162917" y="5004635"/>
              <a:ext cx="20234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2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4"/>
            </p:custDataLst>
          </p:nvPr>
        </p:nvGrpSpPr>
        <p:grpSpPr>
          <a:xfrm>
            <a:off x="7556592" y="2856295"/>
            <a:ext cx="2023475" cy="659165"/>
            <a:chOff x="1417482" y="4622469"/>
            <a:chExt cx="2023475" cy="659165"/>
          </a:xfrm>
        </p:grpSpPr>
        <p:sp>
          <p:nvSpPr>
            <p:cNvPr id="44" name="文本框 43"/>
            <p:cNvSpPr txBox="1"/>
            <p:nvPr>
              <p:custDataLst>
                <p:tags r:id="rId8"/>
              </p:custDataLst>
            </p:nvPr>
          </p:nvSpPr>
          <p:spPr>
            <a:xfrm>
              <a:off x="1567912" y="4622469"/>
              <a:ext cx="172261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</a:t>
              </a:r>
            </a:p>
          </p:txBody>
        </p:sp>
        <p:sp>
          <p:nvSpPr>
            <p:cNvPr id="45" name="矩形 44"/>
            <p:cNvSpPr/>
            <p:nvPr>
              <p:custDataLst>
                <p:tags r:id="rId9"/>
              </p:custDataLst>
            </p:nvPr>
          </p:nvSpPr>
          <p:spPr>
            <a:xfrm>
              <a:off x="1417482" y="5004635"/>
              <a:ext cx="20234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2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8024992" y="4450574"/>
            <a:ext cx="2023475" cy="659165"/>
            <a:chOff x="1417482" y="4622469"/>
            <a:chExt cx="2023475" cy="659165"/>
          </a:xfrm>
        </p:grpSpPr>
        <p:sp>
          <p:nvSpPr>
            <p:cNvPr id="48" name="文本框 47"/>
            <p:cNvSpPr txBox="1"/>
            <p:nvPr>
              <p:custDataLst>
                <p:tags r:id="rId6"/>
              </p:custDataLst>
            </p:nvPr>
          </p:nvSpPr>
          <p:spPr>
            <a:xfrm>
              <a:off x="1567912" y="4622469"/>
              <a:ext cx="172261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</a:t>
              </a:r>
            </a:p>
          </p:txBody>
        </p:sp>
        <p:sp>
          <p:nvSpPr>
            <p:cNvPr id="49" name="矩形 48"/>
            <p:cNvSpPr/>
            <p:nvPr>
              <p:custDataLst>
                <p:tags r:id="rId7"/>
              </p:custDataLst>
            </p:nvPr>
          </p:nvSpPr>
          <p:spPr>
            <a:xfrm>
              <a:off x="1417482" y="5004635"/>
              <a:ext cx="20234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2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73648" y="516574"/>
            <a:ext cx="2628514" cy="1250762"/>
            <a:chOff x="4773648" y="516574"/>
            <a:chExt cx="2628514" cy="1250762"/>
          </a:xfrm>
        </p:grpSpPr>
        <p:sp>
          <p:nvSpPr>
            <p:cNvPr id="8" name="文本框 7"/>
            <p:cNvSpPr txBox="1"/>
            <p:nvPr/>
          </p:nvSpPr>
          <p:spPr>
            <a:xfrm>
              <a:off x="5256466" y="516574"/>
              <a:ext cx="1657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目录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773648" y="1305671"/>
              <a:ext cx="2628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CONTENT</a:t>
              </a:r>
              <a:endParaRPr lang="zh-CN" altLang="en-US" sz="2400" dirty="0">
                <a:solidFill>
                  <a:srgbClr val="7AB677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304979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4.3</a:t>
            </a:r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805503" y="1346191"/>
            <a:ext cx="2836749" cy="2119322"/>
            <a:chOff x="890609" y="1257300"/>
            <a:chExt cx="2836749" cy="2119322"/>
          </a:xfrm>
        </p:grpSpPr>
        <p:sp>
          <p:nvSpPr>
            <p:cNvPr id="5" name="平行四边形 4"/>
            <p:cNvSpPr/>
            <p:nvPr>
              <p:custDataLst>
                <p:tags r:id="rId17"/>
              </p:custDataLst>
            </p:nvPr>
          </p:nvSpPr>
          <p:spPr>
            <a:xfrm>
              <a:off x="1186679" y="1565609"/>
              <a:ext cx="2540679" cy="1811013"/>
            </a:xfrm>
            <a:prstGeom prst="parallelogram">
              <a:avLst/>
            </a:prstGeom>
            <a:blipFill>
              <a:blip r:embed="rId22">
                <a:alphaModFix amt="91000"/>
              </a:blip>
              <a:srcRect/>
              <a:stretch>
                <a:fillRect l="-3521" r="-352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" name="椭圆 5"/>
            <p:cNvSpPr/>
            <p:nvPr>
              <p:custDataLst>
                <p:tags r:id="rId18"/>
              </p:custDataLst>
            </p:nvPr>
          </p:nvSpPr>
          <p:spPr>
            <a:xfrm>
              <a:off x="890609" y="1257300"/>
              <a:ext cx="861991" cy="861991"/>
            </a:xfrm>
            <a:prstGeom prst="ellipse">
              <a:avLst/>
            </a:prstGeom>
            <a:solidFill>
              <a:srgbClr val="4A7C59"/>
            </a:solidFill>
            <a:ln w="76200">
              <a:solidFill>
                <a:srgbClr val="C8D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4371622" y="1257300"/>
            <a:ext cx="2754250" cy="2119322"/>
            <a:chOff x="4641113" y="1257300"/>
            <a:chExt cx="2754250" cy="2119322"/>
          </a:xfrm>
        </p:grpSpPr>
        <p:sp>
          <p:nvSpPr>
            <p:cNvPr id="8" name="平行四边形 7"/>
            <p:cNvSpPr/>
            <p:nvPr>
              <p:custDataLst>
                <p:tags r:id="rId15"/>
              </p:custDataLst>
            </p:nvPr>
          </p:nvSpPr>
          <p:spPr>
            <a:xfrm>
              <a:off x="4760411" y="1565609"/>
              <a:ext cx="2634952" cy="1811013"/>
            </a:xfrm>
            <a:prstGeom prst="parallelogram">
              <a:avLst/>
            </a:prstGeom>
            <a:blipFill>
              <a:blip r:embed="rId22">
                <a:alphaModFix amt="91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9" name="椭圆 8"/>
            <p:cNvSpPr/>
            <p:nvPr>
              <p:custDataLst>
                <p:tags r:id="rId16"/>
              </p:custDataLst>
            </p:nvPr>
          </p:nvSpPr>
          <p:spPr>
            <a:xfrm>
              <a:off x="4641113" y="1257300"/>
              <a:ext cx="861991" cy="861991"/>
            </a:xfrm>
            <a:prstGeom prst="ellipse">
              <a:avLst/>
            </a:prstGeom>
            <a:solidFill>
              <a:srgbClr val="398F04"/>
            </a:solidFill>
            <a:ln w="76200">
              <a:solidFill>
                <a:srgbClr val="C8D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7937740" y="1257300"/>
            <a:ext cx="2873548" cy="2119322"/>
            <a:chOff x="8391617" y="1257300"/>
            <a:chExt cx="2873548" cy="2119322"/>
          </a:xfrm>
        </p:grpSpPr>
        <p:sp>
          <p:nvSpPr>
            <p:cNvPr id="11" name="平行四边形 10"/>
            <p:cNvSpPr/>
            <p:nvPr>
              <p:custDataLst>
                <p:tags r:id="rId13"/>
              </p:custDataLst>
            </p:nvPr>
          </p:nvSpPr>
          <p:spPr>
            <a:xfrm>
              <a:off x="8630213" y="1565609"/>
              <a:ext cx="2634952" cy="1811013"/>
            </a:xfrm>
            <a:prstGeom prst="parallelogram">
              <a:avLst/>
            </a:prstGeom>
            <a:blipFill>
              <a:blip r:embed="rId22">
                <a:alphaModFix amt="91000"/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14"/>
              </p:custDataLst>
            </p:nvPr>
          </p:nvSpPr>
          <p:spPr>
            <a:xfrm>
              <a:off x="8391617" y="1257300"/>
              <a:ext cx="861991" cy="861991"/>
            </a:xfrm>
            <a:prstGeom prst="ellipse">
              <a:avLst/>
            </a:prstGeom>
            <a:solidFill>
              <a:srgbClr val="7AB677"/>
            </a:solidFill>
            <a:ln w="76200">
              <a:solidFill>
                <a:srgbClr val="C8D5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4"/>
            </p:custDataLst>
          </p:nvPr>
        </p:nvGrpSpPr>
        <p:grpSpPr>
          <a:xfrm>
            <a:off x="1044099" y="3788444"/>
            <a:ext cx="2359557" cy="840468"/>
            <a:chOff x="1367801" y="3788444"/>
            <a:chExt cx="2359557" cy="840468"/>
          </a:xfrm>
        </p:grpSpPr>
        <p:sp>
          <p:nvSpPr>
            <p:cNvPr id="14" name="文本框 13"/>
            <p:cNvSpPr txBox="1"/>
            <p:nvPr>
              <p:custDataLst>
                <p:tags r:id="rId11"/>
              </p:custDataLst>
            </p:nvPr>
          </p:nvSpPr>
          <p:spPr>
            <a:xfrm>
              <a:off x="1425276" y="3788444"/>
              <a:ext cx="217126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4.3.1</a:t>
              </a:r>
            </a:p>
          </p:txBody>
        </p:sp>
        <p:sp>
          <p:nvSpPr>
            <p:cNvPr id="15" name="矩形 14"/>
            <p:cNvSpPr/>
            <p:nvPr>
              <p:custDataLst>
                <p:tags r:id="rId12"/>
              </p:custDataLst>
            </p:nvPr>
          </p:nvSpPr>
          <p:spPr>
            <a:xfrm>
              <a:off x="1367801" y="4283818"/>
              <a:ext cx="2359557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4.3.1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4490919" y="3788444"/>
            <a:ext cx="2359557" cy="840468"/>
            <a:chOff x="1367801" y="3788444"/>
            <a:chExt cx="2359557" cy="840468"/>
          </a:xfrm>
        </p:grpSpPr>
        <p:sp>
          <p:nvSpPr>
            <p:cNvPr id="17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1425276" y="3788444"/>
              <a:ext cx="217126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4.3.2</a:t>
              </a:r>
              <a:endParaRPr lang="zh-CN" altLang="en-US" sz="24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0"/>
              </p:custDataLst>
            </p:nvPr>
          </p:nvSpPr>
          <p:spPr>
            <a:xfrm>
              <a:off x="1367801" y="4283818"/>
              <a:ext cx="2359557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4.3.2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19" name="组合 18"/>
          <p:cNvGrpSpPr/>
          <p:nvPr>
            <p:custDataLst>
              <p:tags r:id="rId6"/>
            </p:custDataLst>
          </p:nvPr>
        </p:nvGrpSpPr>
        <p:grpSpPr>
          <a:xfrm>
            <a:off x="8176336" y="3788444"/>
            <a:ext cx="2359557" cy="840468"/>
            <a:chOff x="1367801" y="3788444"/>
            <a:chExt cx="2359557" cy="840468"/>
          </a:xfrm>
        </p:grpSpPr>
        <p:sp>
          <p:nvSpPr>
            <p:cNvPr id="20" name="文本框 19"/>
            <p:cNvSpPr txBox="1"/>
            <p:nvPr>
              <p:custDataLst>
                <p:tags r:id="rId7"/>
              </p:custDataLst>
            </p:nvPr>
          </p:nvSpPr>
          <p:spPr>
            <a:xfrm>
              <a:off x="1425276" y="3788444"/>
              <a:ext cx="217126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2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4.3.3</a:t>
              </a:r>
              <a:endParaRPr lang="zh-CN" altLang="en-US" sz="24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8"/>
              </p:custDataLst>
            </p:nvPr>
          </p:nvSpPr>
          <p:spPr>
            <a:xfrm>
              <a:off x="1367801" y="4283818"/>
              <a:ext cx="2359557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4.3.3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62142" y="419099"/>
            <a:ext cx="11299882" cy="6048197"/>
            <a:chOff x="462142" y="419099"/>
            <a:chExt cx="11299882" cy="6048197"/>
          </a:xfrm>
        </p:grpSpPr>
        <p:sp>
          <p:nvSpPr>
            <p:cNvPr id="7" name="弧形 6"/>
            <p:cNvSpPr/>
            <p:nvPr/>
          </p:nvSpPr>
          <p:spPr>
            <a:xfrm rot="15940659">
              <a:off x="466725" y="419099"/>
              <a:ext cx="914400" cy="914400"/>
            </a:xfrm>
            <a:prstGeom prst="arc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cxnSp>
          <p:nvCxnSpPr>
            <p:cNvPr id="9" name="直接连接符 8"/>
            <p:cNvCxnSpPr>
              <a:stCxn id="7" idx="2"/>
            </p:cNvCxnSpPr>
            <p:nvPr/>
          </p:nvCxnSpPr>
          <p:spPr>
            <a:xfrm flipV="1">
              <a:off x="889467" y="419101"/>
              <a:ext cx="7663983" cy="1298"/>
            </a:xfrm>
            <a:prstGeom prst="line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62142" y="871537"/>
              <a:ext cx="0" cy="5114925"/>
            </a:xfrm>
            <a:prstGeom prst="line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弧形 17"/>
            <p:cNvSpPr/>
            <p:nvPr/>
          </p:nvSpPr>
          <p:spPr>
            <a:xfrm rot="5659341" flipV="1">
              <a:off x="466725" y="5552896"/>
              <a:ext cx="914400" cy="914400"/>
            </a:xfrm>
            <a:prstGeom prst="arc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cxnSp>
          <p:nvCxnSpPr>
            <p:cNvPr id="19" name="直接连接符 18"/>
            <p:cNvCxnSpPr>
              <a:stCxn id="18" idx="2"/>
              <a:endCxn id="23" idx="2"/>
            </p:cNvCxnSpPr>
            <p:nvPr/>
          </p:nvCxnSpPr>
          <p:spPr>
            <a:xfrm>
              <a:off x="889467" y="6465996"/>
              <a:ext cx="10476000" cy="0"/>
            </a:xfrm>
            <a:prstGeom prst="line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762024" y="2324100"/>
              <a:ext cx="0" cy="3662362"/>
            </a:xfrm>
            <a:prstGeom prst="line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弧形 22"/>
            <p:cNvSpPr/>
            <p:nvPr/>
          </p:nvSpPr>
          <p:spPr>
            <a:xfrm rot="15940659" flipH="1" flipV="1">
              <a:off x="10843041" y="5552896"/>
              <a:ext cx="914400" cy="914400"/>
            </a:xfrm>
            <a:prstGeom prst="arc">
              <a:avLst/>
            </a:prstGeom>
            <a:ln w="63500" cmpd="sng">
              <a:solidFill>
                <a:srgbClr val="7AB677">
                  <a:alpha val="34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sp>
        <p:nvSpPr>
          <p:cNvPr id="29" name="矩形: 圆角 28"/>
          <p:cNvSpPr/>
          <p:nvPr/>
        </p:nvSpPr>
        <p:spPr>
          <a:xfrm>
            <a:off x="1297704" y="1136720"/>
            <a:ext cx="9596592" cy="4584560"/>
          </a:xfrm>
          <a:prstGeom prst="round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pic>
        <p:nvPicPr>
          <p:cNvPr id="33" name="图形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401" y="5638784"/>
            <a:ext cx="1162233" cy="827212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435547" y="1953675"/>
            <a:ext cx="7320908" cy="1715627"/>
            <a:chOff x="2435547" y="1953675"/>
            <a:chExt cx="7320908" cy="1715627"/>
          </a:xfrm>
        </p:grpSpPr>
        <p:sp>
          <p:nvSpPr>
            <p:cNvPr id="30" name="文本框 29"/>
            <p:cNvSpPr txBox="1"/>
            <p:nvPr/>
          </p:nvSpPr>
          <p:spPr>
            <a:xfrm>
              <a:off x="2435547" y="2481767"/>
              <a:ext cx="73209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感 谢 观 看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496413" y="1953675"/>
              <a:ext cx="42600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b="1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日期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2517454" y="3382558"/>
              <a:ext cx="7157092" cy="286744"/>
              <a:chOff x="2599362" y="3678677"/>
              <a:chExt cx="7157092" cy="286744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2640316" y="3678677"/>
                <a:ext cx="7075184" cy="286744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dirty="0">
                    <a:solidFill>
                      <a:srgbClr val="7AB677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Thank Your Watching</a:t>
                </a:r>
              </a:p>
            </p:txBody>
          </p:sp>
          <p:sp>
            <p:nvSpPr>
              <p:cNvPr id="43" name="矩形: 圆角 42"/>
              <p:cNvSpPr/>
              <p:nvPr/>
            </p:nvSpPr>
            <p:spPr>
              <a:xfrm>
                <a:off x="2599362" y="3688422"/>
                <a:ext cx="7157092" cy="276999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rgbClr val="7AB6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517453" y="4348166"/>
            <a:ext cx="1829349" cy="760601"/>
            <a:chOff x="2517453" y="4348166"/>
            <a:chExt cx="1829349" cy="760601"/>
          </a:xfrm>
        </p:grpSpPr>
        <p:grpSp>
          <p:nvGrpSpPr>
            <p:cNvPr id="52" name="组合 51"/>
            <p:cNvGrpSpPr/>
            <p:nvPr/>
          </p:nvGrpSpPr>
          <p:grpSpPr>
            <a:xfrm>
              <a:off x="2517454" y="4348166"/>
              <a:ext cx="1829348" cy="315573"/>
              <a:chOff x="2517454" y="4389262"/>
              <a:chExt cx="1829348" cy="315573"/>
            </a:xfrm>
          </p:grpSpPr>
          <p:pic>
            <p:nvPicPr>
              <p:cNvPr id="48" name="图形 4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517454" y="4389262"/>
                <a:ext cx="288000" cy="288000"/>
              </a:xfrm>
              <a:prstGeom prst="rect">
                <a:avLst/>
              </a:prstGeom>
            </p:spPr>
          </p:pic>
          <p:sp>
            <p:nvSpPr>
              <p:cNvPr id="49" name="文本框 48"/>
              <p:cNvSpPr txBox="1"/>
              <p:nvPr/>
            </p:nvSpPr>
            <p:spPr>
              <a:xfrm>
                <a:off x="2805453" y="4389262"/>
                <a:ext cx="1541349" cy="315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姓名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2517453" y="4783691"/>
              <a:ext cx="1829349" cy="325076"/>
              <a:chOff x="2517454" y="4748980"/>
              <a:chExt cx="1829349" cy="325076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2805454" y="4766279"/>
                <a:ext cx="15413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重庆大学</a:t>
                </a:r>
              </a:p>
            </p:txBody>
          </p:sp>
          <p:pic>
            <p:nvPicPr>
              <p:cNvPr id="47" name="图形 4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517454" y="4748980"/>
                <a:ext cx="307777" cy="30777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517219"/>
            <a:ext cx="12192000" cy="359596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0" y="1865141"/>
            <a:ext cx="12192000" cy="3652077"/>
          </a:xfrm>
          <a:prstGeom prst="roundRect">
            <a:avLst>
              <a:gd name="adj" fmla="val 0"/>
            </a:avLst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63776" y="1505544"/>
            <a:ext cx="7928224" cy="382391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48851" y="1295440"/>
            <a:ext cx="3137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7AB677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ONE</a:t>
            </a:r>
            <a:endParaRPr lang="zh-CN" altLang="en-US" sz="4000" b="1" dirty="0">
              <a:solidFill>
                <a:srgbClr val="7AB677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1505544"/>
            <a:ext cx="678094" cy="382391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613956" y="3356260"/>
            <a:ext cx="2964087" cy="969496"/>
            <a:chOff x="4652290" y="3100862"/>
            <a:chExt cx="2964087" cy="969496"/>
          </a:xfrm>
        </p:grpSpPr>
        <p:sp>
          <p:nvSpPr>
            <p:cNvPr id="56" name="文本框 55"/>
            <p:cNvSpPr txBox="1"/>
            <p:nvPr/>
          </p:nvSpPr>
          <p:spPr>
            <a:xfrm>
              <a:off x="4652290" y="3100862"/>
              <a:ext cx="296408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4652290" y="3793359"/>
              <a:ext cx="29640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zh-CN" altLang="en-US" sz="12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56158" y="2448521"/>
            <a:ext cx="1279682" cy="707886"/>
            <a:chOff x="5456158" y="2585332"/>
            <a:chExt cx="1279682" cy="707886"/>
          </a:xfrm>
        </p:grpSpPr>
        <p:sp>
          <p:nvSpPr>
            <p:cNvPr id="54" name="文本框 53"/>
            <p:cNvSpPr txBox="1"/>
            <p:nvPr/>
          </p:nvSpPr>
          <p:spPr>
            <a:xfrm>
              <a:off x="5648526" y="2585332"/>
              <a:ext cx="894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01</a:t>
              </a:r>
              <a:endParaRPr lang="zh-CN" altLang="en-US" sz="40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5456158" y="2587757"/>
              <a:ext cx="1279682" cy="7030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A7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777455" y="4603069"/>
            <a:ext cx="4637088" cy="307777"/>
            <a:chOff x="3695254" y="4127162"/>
            <a:chExt cx="4637088" cy="307777"/>
          </a:xfrm>
        </p:grpSpPr>
        <p:grpSp>
          <p:nvGrpSpPr>
            <p:cNvPr id="59" name="组合 58"/>
            <p:cNvGrpSpPr/>
            <p:nvPr/>
          </p:nvGrpSpPr>
          <p:grpSpPr>
            <a:xfrm>
              <a:off x="3695254" y="4127162"/>
              <a:ext cx="1074233" cy="307777"/>
              <a:chOff x="3695254" y="4127162"/>
              <a:chExt cx="1074233" cy="307777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1.1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68B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835165" y="4127162"/>
              <a:ext cx="1074233" cy="307777"/>
              <a:chOff x="3695254" y="4127162"/>
              <a:chExt cx="1074233" cy="307777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1.2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7AB6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975076" y="4127162"/>
              <a:ext cx="1074233" cy="307777"/>
              <a:chOff x="3695254" y="4127162"/>
              <a:chExt cx="1074233" cy="307777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1.3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90C0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7114986" y="4127162"/>
              <a:ext cx="1217356" cy="307777"/>
              <a:chOff x="3695254" y="4127162"/>
              <a:chExt cx="1217356" cy="30777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3797996" y="4127162"/>
                <a:ext cx="1114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1.4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398F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-22844" y="1857344"/>
            <a:ext cx="3947571" cy="5000656"/>
            <a:chOff x="-22844" y="1857344"/>
            <a:chExt cx="3947571" cy="5000656"/>
          </a:xfrm>
        </p:grpSpPr>
        <p:sp>
          <p:nvSpPr>
            <p:cNvPr id="6" name="直角三角形 5"/>
            <p:cNvSpPr/>
            <p:nvPr/>
          </p:nvSpPr>
          <p:spPr>
            <a:xfrm>
              <a:off x="-22844" y="1857344"/>
              <a:ext cx="3947571" cy="5000656"/>
            </a:xfrm>
            <a:prstGeom prst="rtTriangle">
              <a:avLst/>
            </a:prstGeom>
            <a:solidFill>
              <a:srgbClr val="C8D5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5" name="直角三角形 4"/>
            <p:cNvSpPr/>
            <p:nvPr/>
          </p:nvSpPr>
          <p:spPr>
            <a:xfrm>
              <a:off x="1" y="2589088"/>
              <a:ext cx="3369924" cy="4268912"/>
            </a:xfrm>
            <a:prstGeom prst="rtTriangle">
              <a:avLst/>
            </a:prstGeom>
            <a:solidFill>
              <a:srgbClr val="90C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pic>
        <p:nvPicPr>
          <p:cNvPr id="2" name="图形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41632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1.1</a:t>
            </a:r>
          </a:p>
        </p:txBody>
      </p:sp>
      <p:sp>
        <p:nvSpPr>
          <p:cNvPr id="4" name="矩形 3"/>
          <p:cNvSpPr/>
          <p:nvPr/>
        </p:nvSpPr>
        <p:spPr>
          <a:xfrm>
            <a:off x="669496" y="1362044"/>
            <a:ext cx="4086225" cy="4924425"/>
          </a:xfrm>
          <a:prstGeom prst="rect">
            <a:avLst/>
          </a:prstGeom>
          <a:blipFill>
            <a:blip r:embed="rId4"/>
            <a:srcRect/>
            <a:stretch>
              <a:fillRect l="-6440" t="209" r="-74536" b="-2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9" name="空心弧 8"/>
          <p:cNvSpPr/>
          <p:nvPr/>
        </p:nvSpPr>
        <p:spPr>
          <a:xfrm>
            <a:off x="358387" y="1674079"/>
            <a:ext cx="5500300" cy="4300355"/>
          </a:xfrm>
          <a:prstGeom prst="blockArc">
            <a:avLst>
              <a:gd name="adj1" fmla="val 18900000"/>
              <a:gd name="adj2" fmla="val 2700000"/>
              <a:gd name="adj3" fmla="val 393"/>
            </a:avLst>
          </a:prstGeom>
          <a:solidFill>
            <a:srgbClr val="68B0AC"/>
          </a:solidFill>
          <a:ln w="57150">
            <a:solidFill>
              <a:srgbClr val="4A7C59"/>
            </a:solidFill>
            <a:prstDash val="solid"/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089364" y="2181633"/>
            <a:ext cx="5883828" cy="1063239"/>
            <a:chOff x="5089364" y="2181633"/>
            <a:chExt cx="5883828" cy="1063239"/>
          </a:xfrm>
        </p:grpSpPr>
        <p:sp>
          <p:nvSpPr>
            <p:cNvPr id="10" name="任意多边形: 形状 9"/>
            <p:cNvSpPr/>
            <p:nvPr/>
          </p:nvSpPr>
          <p:spPr>
            <a:xfrm>
              <a:off x="5519440" y="2181633"/>
              <a:ext cx="5453752" cy="1063239"/>
            </a:xfrm>
            <a:custGeom>
              <a:avLst/>
              <a:gdLst>
                <a:gd name="connsiteX0" fmla="*/ 5453752 w 5453752"/>
                <a:gd name="connsiteY0" fmla="*/ 66452 h 1063239"/>
                <a:gd name="connsiteX1" fmla="*/ 5387300 w 5453752"/>
                <a:gd name="connsiteY1" fmla="*/ 132904 h 1063239"/>
                <a:gd name="connsiteX2" fmla="*/ 5387300 w 5453752"/>
                <a:gd name="connsiteY2" fmla="*/ 66452 h 1063239"/>
                <a:gd name="connsiteX3" fmla="*/ 5354074 w 5453752"/>
                <a:gd name="connsiteY3" fmla="*/ 99678 h 1063239"/>
                <a:gd name="connsiteX4" fmla="*/ 5320848 w 5453752"/>
                <a:gd name="connsiteY4" fmla="*/ 66452 h 1063239"/>
                <a:gd name="connsiteX5" fmla="*/ 5320847 w 5453752"/>
                <a:gd name="connsiteY5" fmla="*/ 132905 h 1063239"/>
                <a:gd name="connsiteX6" fmla="*/ 66452 w 5453752"/>
                <a:gd name="connsiteY6" fmla="*/ 132905 h 1063239"/>
                <a:gd name="connsiteX7" fmla="*/ 0 w 5453752"/>
                <a:gd name="connsiteY7" fmla="*/ 199357 h 1063239"/>
                <a:gd name="connsiteX8" fmla="*/ 0 w 5453752"/>
                <a:gd name="connsiteY8" fmla="*/ 996787 h 1063239"/>
                <a:gd name="connsiteX9" fmla="*/ 66452 w 5453752"/>
                <a:gd name="connsiteY9" fmla="*/ 1063239 h 1063239"/>
                <a:gd name="connsiteX10" fmla="*/ 132904 w 5453752"/>
                <a:gd name="connsiteY10" fmla="*/ 996787 h 1063239"/>
                <a:gd name="connsiteX11" fmla="*/ 132905 w 5453752"/>
                <a:gd name="connsiteY11" fmla="*/ 930334 h 1063239"/>
                <a:gd name="connsiteX12" fmla="*/ 5387300 w 5453752"/>
                <a:gd name="connsiteY12" fmla="*/ 930334 h 1063239"/>
                <a:gd name="connsiteX13" fmla="*/ 5453752 w 5453752"/>
                <a:gd name="connsiteY13" fmla="*/ 863882 h 1063239"/>
                <a:gd name="connsiteX14" fmla="*/ 5453752 w 5453752"/>
                <a:gd name="connsiteY14" fmla="*/ 66452 h 1063239"/>
                <a:gd name="connsiteX15" fmla="*/ 66452 w 5453752"/>
                <a:gd name="connsiteY15" fmla="*/ 265810 h 1063239"/>
                <a:gd name="connsiteX16" fmla="*/ 132904 w 5453752"/>
                <a:gd name="connsiteY16" fmla="*/ 199358 h 1063239"/>
                <a:gd name="connsiteX17" fmla="*/ 99678 w 5453752"/>
                <a:gd name="connsiteY17" fmla="*/ 166132 h 1063239"/>
                <a:gd name="connsiteX18" fmla="*/ 66452 w 5453752"/>
                <a:gd name="connsiteY18" fmla="*/ 199358 h 1063239"/>
                <a:gd name="connsiteX19" fmla="*/ 66452 w 5453752"/>
                <a:gd name="connsiteY19" fmla="*/ 265810 h 1063239"/>
                <a:gd name="connsiteX0-1" fmla="*/ 66452 w 5453752"/>
                <a:gd name="connsiteY0-2" fmla="*/ 265810 h 1063239"/>
                <a:gd name="connsiteX1-3" fmla="*/ 132904 w 5453752"/>
                <a:gd name="connsiteY1-4" fmla="*/ 199358 h 1063239"/>
                <a:gd name="connsiteX2-5" fmla="*/ 99678 w 5453752"/>
                <a:gd name="connsiteY2-6" fmla="*/ 166132 h 1063239"/>
                <a:gd name="connsiteX3-7" fmla="*/ 66452 w 5453752"/>
                <a:gd name="connsiteY3-8" fmla="*/ 199358 h 1063239"/>
                <a:gd name="connsiteX4-9" fmla="*/ 66452 w 5453752"/>
                <a:gd name="connsiteY4-10" fmla="*/ 265810 h 1063239"/>
                <a:gd name="connsiteX5-11" fmla="*/ 5387300 w 5453752"/>
                <a:gd name="connsiteY5-12" fmla="*/ 132905 h 1063239"/>
                <a:gd name="connsiteX6-13" fmla="*/ 5453752 w 5453752"/>
                <a:gd name="connsiteY6-14" fmla="*/ 66453 h 1063239"/>
                <a:gd name="connsiteX7-15" fmla="*/ 5387300 w 5453752"/>
                <a:gd name="connsiteY7-16" fmla="*/ 1 h 1063239"/>
                <a:gd name="connsiteX8-17" fmla="*/ 5320848 w 5453752"/>
                <a:gd name="connsiteY8-18" fmla="*/ 66453 h 1063239"/>
                <a:gd name="connsiteX9-19" fmla="*/ 5354074 w 5453752"/>
                <a:gd name="connsiteY9-20" fmla="*/ 99679 h 1063239"/>
                <a:gd name="connsiteX10-21" fmla="*/ 5387300 w 5453752"/>
                <a:gd name="connsiteY10-22" fmla="*/ 66453 h 1063239"/>
                <a:gd name="connsiteX11-23" fmla="*/ 5387300 w 5453752"/>
                <a:gd name="connsiteY11-24" fmla="*/ 132905 h 1063239"/>
                <a:gd name="connsiteX0-25" fmla="*/ 0 w 5453752"/>
                <a:gd name="connsiteY0-26" fmla="*/ 199357 h 1063239"/>
                <a:gd name="connsiteX1-27" fmla="*/ 66452 w 5453752"/>
                <a:gd name="connsiteY1-28" fmla="*/ 132905 h 1063239"/>
                <a:gd name="connsiteX2-29" fmla="*/ 5320847 w 5453752"/>
                <a:gd name="connsiteY2-30" fmla="*/ 132905 h 1063239"/>
                <a:gd name="connsiteX3-31" fmla="*/ 5320847 w 5453752"/>
                <a:gd name="connsiteY3-32" fmla="*/ 66452 h 1063239"/>
                <a:gd name="connsiteX4-33" fmla="*/ 5387299 w 5453752"/>
                <a:gd name="connsiteY4-34" fmla="*/ 0 h 1063239"/>
                <a:gd name="connsiteX5-35" fmla="*/ 5453751 w 5453752"/>
                <a:gd name="connsiteY5-36" fmla="*/ 66452 h 1063239"/>
                <a:gd name="connsiteX6-37" fmla="*/ 5453752 w 5453752"/>
                <a:gd name="connsiteY6-38" fmla="*/ 863882 h 1063239"/>
                <a:gd name="connsiteX7-39" fmla="*/ 5387300 w 5453752"/>
                <a:gd name="connsiteY7-40" fmla="*/ 930334 h 1063239"/>
                <a:gd name="connsiteX8-41" fmla="*/ 132905 w 5453752"/>
                <a:gd name="connsiteY8-42" fmla="*/ 930334 h 1063239"/>
                <a:gd name="connsiteX9-43" fmla="*/ 132905 w 5453752"/>
                <a:gd name="connsiteY9-44" fmla="*/ 996787 h 1063239"/>
                <a:gd name="connsiteX10-45" fmla="*/ 66453 w 5453752"/>
                <a:gd name="connsiteY10-46" fmla="*/ 1063239 h 1063239"/>
                <a:gd name="connsiteX11-47" fmla="*/ 1 w 5453752"/>
                <a:gd name="connsiteY11-48" fmla="*/ 996787 h 1063239"/>
                <a:gd name="connsiteX12-49" fmla="*/ 0 w 5453752"/>
                <a:gd name="connsiteY12-50" fmla="*/ 199357 h 1063239"/>
                <a:gd name="connsiteX13-51" fmla="*/ 5320847 w 5453752"/>
                <a:gd name="connsiteY13-52" fmla="*/ 132905 h 1063239"/>
                <a:gd name="connsiteX14-53" fmla="*/ 5387300 w 5453752"/>
                <a:gd name="connsiteY14-54" fmla="*/ 132905 h 1063239"/>
                <a:gd name="connsiteX15-55" fmla="*/ 5453752 w 5453752"/>
                <a:gd name="connsiteY15-56" fmla="*/ 66453 h 1063239"/>
                <a:gd name="connsiteX16-57" fmla="*/ 5387300 w 5453752"/>
                <a:gd name="connsiteY16-58" fmla="*/ 132905 h 1063239"/>
                <a:gd name="connsiteX17-59" fmla="*/ 5387300 w 5453752"/>
                <a:gd name="connsiteY17-60" fmla="*/ 66452 h 1063239"/>
                <a:gd name="connsiteX18-61" fmla="*/ 5354074 w 5453752"/>
                <a:gd name="connsiteY18-62" fmla="*/ 99678 h 1063239"/>
                <a:gd name="connsiteX19-63" fmla="*/ 5320848 w 5453752"/>
                <a:gd name="connsiteY19-64" fmla="*/ 66452 h 1063239"/>
                <a:gd name="connsiteX20" fmla="*/ 66452 w 5453752"/>
                <a:gd name="connsiteY20" fmla="*/ 265810 h 1063239"/>
                <a:gd name="connsiteX21" fmla="*/ 66452 w 5453752"/>
                <a:gd name="connsiteY21" fmla="*/ 199357 h 1063239"/>
                <a:gd name="connsiteX22" fmla="*/ 99678 w 5453752"/>
                <a:gd name="connsiteY22" fmla="*/ 166131 h 1063239"/>
                <a:gd name="connsiteX23" fmla="*/ 132904 w 5453752"/>
                <a:gd name="connsiteY23" fmla="*/ 199357 h 1063239"/>
                <a:gd name="connsiteX24" fmla="*/ 66452 w 5453752"/>
                <a:gd name="connsiteY24" fmla="*/ 265809 h 1063239"/>
                <a:gd name="connsiteX25" fmla="*/ 0 w 5453752"/>
                <a:gd name="connsiteY25" fmla="*/ 199357 h 1063239"/>
                <a:gd name="connsiteX26" fmla="*/ 132905 w 5453752"/>
                <a:gd name="connsiteY26" fmla="*/ 199357 h 1063239"/>
                <a:gd name="connsiteX27" fmla="*/ 132905 w 5453752"/>
                <a:gd name="connsiteY27" fmla="*/ 930334 h 10632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  <a:cxn ang="0">
                  <a:pos x="connsiteX13-51" y="connsiteY13-52"/>
                </a:cxn>
                <a:cxn ang="0">
                  <a:pos x="connsiteX14-53" y="connsiteY14-54"/>
                </a:cxn>
                <a:cxn ang="0">
                  <a:pos x="connsiteX15-55" y="connsiteY15-56"/>
                </a:cxn>
                <a:cxn ang="0">
                  <a:pos x="connsiteX16-57" y="connsiteY16-58"/>
                </a:cxn>
                <a:cxn ang="0">
                  <a:pos x="connsiteX17-59" y="connsiteY17-60"/>
                </a:cxn>
                <a:cxn ang="0">
                  <a:pos x="connsiteX18-61" y="connsiteY18-62"/>
                </a:cxn>
                <a:cxn ang="0">
                  <a:pos x="connsiteX19-63" y="connsiteY19-64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53752" h="1063239" stroke="0" extrusionOk="0">
                  <a:moveTo>
                    <a:pt x="5453752" y="66452"/>
                  </a:moveTo>
                  <a:lnTo>
                    <a:pt x="5387300" y="132904"/>
                  </a:lnTo>
                  <a:lnTo>
                    <a:pt x="5387300" y="66452"/>
                  </a:lnTo>
                  <a:cubicBezTo>
                    <a:pt x="5387300" y="84802"/>
                    <a:pt x="5372424" y="99678"/>
                    <a:pt x="5354074" y="99678"/>
                  </a:cubicBezTo>
                  <a:cubicBezTo>
                    <a:pt x="5335724" y="99678"/>
                    <a:pt x="5320848" y="84802"/>
                    <a:pt x="5320848" y="66452"/>
                  </a:cubicBezTo>
                  <a:cubicBezTo>
                    <a:pt x="5320848" y="88603"/>
                    <a:pt x="5320847" y="110754"/>
                    <a:pt x="5320847" y="132905"/>
                  </a:cubicBezTo>
                  <a:lnTo>
                    <a:pt x="66452" y="132905"/>
                  </a:lnTo>
                  <a:cubicBezTo>
                    <a:pt x="29752" y="132905"/>
                    <a:pt x="0" y="162657"/>
                    <a:pt x="0" y="199357"/>
                  </a:cubicBezTo>
                  <a:lnTo>
                    <a:pt x="0" y="996787"/>
                  </a:lnTo>
                  <a:cubicBezTo>
                    <a:pt x="0" y="1033487"/>
                    <a:pt x="29752" y="1063239"/>
                    <a:pt x="66452" y="1063239"/>
                  </a:cubicBezTo>
                  <a:cubicBezTo>
                    <a:pt x="103152" y="1063239"/>
                    <a:pt x="132904" y="1033487"/>
                    <a:pt x="132904" y="996787"/>
                  </a:cubicBezTo>
                  <a:cubicBezTo>
                    <a:pt x="132904" y="974636"/>
                    <a:pt x="132905" y="952485"/>
                    <a:pt x="132905" y="930334"/>
                  </a:cubicBezTo>
                  <a:lnTo>
                    <a:pt x="5387300" y="930334"/>
                  </a:lnTo>
                  <a:cubicBezTo>
                    <a:pt x="5424000" y="930334"/>
                    <a:pt x="5453752" y="900582"/>
                    <a:pt x="5453752" y="863882"/>
                  </a:cubicBezTo>
                  <a:lnTo>
                    <a:pt x="5453752" y="66452"/>
                  </a:lnTo>
                  <a:close/>
                  <a:moveTo>
                    <a:pt x="66452" y="265810"/>
                  </a:moveTo>
                  <a:cubicBezTo>
                    <a:pt x="103152" y="265810"/>
                    <a:pt x="132904" y="236058"/>
                    <a:pt x="132904" y="199358"/>
                  </a:cubicBezTo>
                  <a:cubicBezTo>
                    <a:pt x="132904" y="181008"/>
                    <a:pt x="118028" y="166132"/>
                    <a:pt x="99678" y="166132"/>
                  </a:cubicBezTo>
                  <a:cubicBezTo>
                    <a:pt x="81328" y="166132"/>
                    <a:pt x="66452" y="181008"/>
                    <a:pt x="66452" y="199358"/>
                  </a:cubicBezTo>
                  <a:lnTo>
                    <a:pt x="66452" y="265810"/>
                  </a:lnTo>
                  <a:close/>
                </a:path>
                <a:path w="5453752" h="1063239" fill="darkenLess" stroke="0" extrusionOk="0">
                  <a:moveTo>
                    <a:pt x="66452" y="265810"/>
                  </a:moveTo>
                  <a:cubicBezTo>
                    <a:pt x="103152" y="265810"/>
                    <a:pt x="132904" y="236058"/>
                    <a:pt x="132904" y="199358"/>
                  </a:cubicBezTo>
                  <a:cubicBezTo>
                    <a:pt x="132904" y="181008"/>
                    <a:pt x="118028" y="166132"/>
                    <a:pt x="99678" y="166132"/>
                  </a:cubicBezTo>
                  <a:cubicBezTo>
                    <a:pt x="81328" y="166132"/>
                    <a:pt x="66452" y="181008"/>
                    <a:pt x="66452" y="199358"/>
                  </a:cubicBezTo>
                  <a:lnTo>
                    <a:pt x="66452" y="265810"/>
                  </a:lnTo>
                  <a:close/>
                  <a:moveTo>
                    <a:pt x="5387300" y="132905"/>
                  </a:moveTo>
                  <a:cubicBezTo>
                    <a:pt x="5424000" y="132905"/>
                    <a:pt x="5453752" y="103153"/>
                    <a:pt x="5453752" y="66453"/>
                  </a:cubicBezTo>
                  <a:cubicBezTo>
                    <a:pt x="5453752" y="29753"/>
                    <a:pt x="5424000" y="1"/>
                    <a:pt x="5387300" y="1"/>
                  </a:cubicBezTo>
                  <a:cubicBezTo>
                    <a:pt x="5350600" y="1"/>
                    <a:pt x="5320848" y="29753"/>
                    <a:pt x="5320848" y="66453"/>
                  </a:cubicBezTo>
                  <a:cubicBezTo>
                    <a:pt x="5320848" y="84803"/>
                    <a:pt x="5335724" y="99679"/>
                    <a:pt x="5354074" y="99679"/>
                  </a:cubicBezTo>
                  <a:cubicBezTo>
                    <a:pt x="5372424" y="99679"/>
                    <a:pt x="5387300" y="84803"/>
                    <a:pt x="5387300" y="66453"/>
                  </a:cubicBezTo>
                  <a:lnTo>
                    <a:pt x="5387300" y="132905"/>
                  </a:lnTo>
                  <a:close/>
                </a:path>
                <a:path w="5453752" h="1063239" fill="none" extrusionOk="0">
                  <a:moveTo>
                    <a:pt x="0" y="199357"/>
                  </a:moveTo>
                  <a:cubicBezTo>
                    <a:pt x="0" y="162657"/>
                    <a:pt x="29752" y="132905"/>
                    <a:pt x="66452" y="132905"/>
                  </a:cubicBezTo>
                  <a:lnTo>
                    <a:pt x="5320847" y="132905"/>
                  </a:lnTo>
                  <a:lnTo>
                    <a:pt x="5320847" y="66452"/>
                  </a:lnTo>
                  <a:cubicBezTo>
                    <a:pt x="5320847" y="29752"/>
                    <a:pt x="5350599" y="0"/>
                    <a:pt x="5387299" y="0"/>
                  </a:cubicBezTo>
                  <a:cubicBezTo>
                    <a:pt x="5423999" y="0"/>
                    <a:pt x="5453751" y="29752"/>
                    <a:pt x="5453751" y="66452"/>
                  </a:cubicBezTo>
                  <a:cubicBezTo>
                    <a:pt x="5453751" y="332262"/>
                    <a:pt x="5453752" y="598072"/>
                    <a:pt x="5453752" y="863882"/>
                  </a:cubicBezTo>
                  <a:cubicBezTo>
                    <a:pt x="5453752" y="900582"/>
                    <a:pt x="5424000" y="930334"/>
                    <a:pt x="5387300" y="930334"/>
                  </a:cubicBezTo>
                  <a:lnTo>
                    <a:pt x="132905" y="930334"/>
                  </a:lnTo>
                  <a:lnTo>
                    <a:pt x="132905" y="996787"/>
                  </a:lnTo>
                  <a:cubicBezTo>
                    <a:pt x="132905" y="1033487"/>
                    <a:pt x="103153" y="1063239"/>
                    <a:pt x="66453" y="1063239"/>
                  </a:cubicBezTo>
                  <a:cubicBezTo>
                    <a:pt x="29753" y="1063239"/>
                    <a:pt x="1" y="1033487"/>
                    <a:pt x="1" y="996787"/>
                  </a:cubicBezTo>
                  <a:cubicBezTo>
                    <a:pt x="1" y="730977"/>
                    <a:pt x="0" y="465167"/>
                    <a:pt x="0" y="199357"/>
                  </a:cubicBezTo>
                  <a:close/>
                  <a:moveTo>
                    <a:pt x="5320847" y="132905"/>
                  </a:moveTo>
                  <a:lnTo>
                    <a:pt x="5387300" y="132905"/>
                  </a:lnTo>
                  <a:cubicBezTo>
                    <a:pt x="5424000" y="132905"/>
                    <a:pt x="5453752" y="103153"/>
                    <a:pt x="5453752" y="66453"/>
                  </a:cubicBezTo>
                  <a:moveTo>
                    <a:pt x="5387300" y="132905"/>
                  </a:moveTo>
                  <a:lnTo>
                    <a:pt x="5387300" y="66452"/>
                  </a:lnTo>
                  <a:cubicBezTo>
                    <a:pt x="5387300" y="84802"/>
                    <a:pt x="5372424" y="99678"/>
                    <a:pt x="5354074" y="99678"/>
                  </a:cubicBezTo>
                  <a:cubicBezTo>
                    <a:pt x="5335724" y="99678"/>
                    <a:pt x="5320848" y="84802"/>
                    <a:pt x="5320848" y="66452"/>
                  </a:cubicBezTo>
                  <a:moveTo>
                    <a:pt x="66452" y="265810"/>
                  </a:moveTo>
                  <a:lnTo>
                    <a:pt x="66452" y="199357"/>
                  </a:lnTo>
                  <a:cubicBezTo>
                    <a:pt x="66452" y="181007"/>
                    <a:pt x="81328" y="166131"/>
                    <a:pt x="99678" y="166131"/>
                  </a:cubicBezTo>
                  <a:cubicBezTo>
                    <a:pt x="118028" y="166131"/>
                    <a:pt x="132904" y="181007"/>
                    <a:pt x="132904" y="199357"/>
                  </a:cubicBezTo>
                  <a:cubicBezTo>
                    <a:pt x="132904" y="236057"/>
                    <a:pt x="103152" y="265809"/>
                    <a:pt x="66452" y="265809"/>
                  </a:cubicBezTo>
                  <a:cubicBezTo>
                    <a:pt x="29752" y="265809"/>
                    <a:pt x="0" y="236057"/>
                    <a:pt x="0" y="199357"/>
                  </a:cubicBezTo>
                  <a:moveTo>
                    <a:pt x="132905" y="199357"/>
                  </a:moveTo>
                  <a:lnTo>
                    <a:pt x="132905" y="930334"/>
                  </a:lnTo>
                </a:path>
              </a:pathLst>
            </a:custGeom>
            <a:solidFill>
              <a:srgbClr val="90C0AA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1311" tIns="158305" rIns="91852" bIns="158305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d-ID" sz="1000" kern="12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089364" y="2217198"/>
              <a:ext cx="1021112" cy="10211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90C0AA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165580" y="2370567"/>
              <a:ext cx="868680" cy="7143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1.1.1</a:t>
              </a:r>
            </a:p>
          </p:txBody>
        </p:sp>
        <p:sp>
          <p:nvSpPr>
            <p:cNvPr id="20" name="文本框42"/>
            <p:cNvSpPr txBox="1"/>
            <p:nvPr/>
          </p:nvSpPr>
          <p:spPr bwMode="auto">
            <a:xfrm>
              <a:off x="6264150" y="2461238"/>
              <a:ext cx="4555367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1.1.1</a:t>
              </a:r>
              <a:r>
                <a:rPr lang="zh-CN" altLang="en-US" sz="14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330019" y="3292186"/>
            <a:ext cx="5633086" cy="1063239"/>
            <a:chOff x="5330019" y="3292186"/>
            <a:chExt cx="5633086" cy="1063239"/>
          </a:xfrm>
        </p:grpSpPr>
        <p:sp>
          <p:nvSpPr>
            <p:cNvPr id="12" name="任意多边形: 形状 11"/>
            <p:cNvSpPr/>
            <p:nvPr/>
          </p:nvSpPr>
          <p:spPr>
            <a:xfrm>
              <a:off x="5742266" y="3292186"/>
              <a:ext cx="5220839" cy="1063239"/>
            </a:xfrm>
            <a:custGeom>
              <a:avLst/>
              <a:gdLst>
                <a:gd name="connsiteX0" fmla="*/ 5220839 w 5220839"/>
                <a:gd name="connsiteY0" fmla="*/ 66452 h 1063239"/>
                <a:gd name="connsiteX1" fmla="*/ 5154387 w 5220839"/>
                <a:gd name="connsiteY1" fmla="*/ 132904 h 1063239"/>
                <a:gd name="connsiteX2" fmla="*/ 5154387 w 5220839"/>
                <a:gd name="connsiteY2" fmla="*/ 66452 h 1063239"/>
                <a:gd name="connsiteX3" fmla="*/ 5121161 w 5220839"/>
                <a:gd name="connsiteY3" fmla="*/ 99678 h 1063239"/>
                <a:gd name="connsiteX4" fmla="*/ 5087935 w 5220839"/>
                <a:gd name="connsiteY4" fmla="*/ 66452 h 1063239"/>
                <a:gd name="connsiteX5" fmla="*/ 5087934 w 5220839"/>
                <a:gd name="connsiteY5" fmla="*/ 132905 h 1063239"/>
                <a:gd name="connsiteX6" fmla="*/ 66452 w 5220839"/>
                <a:gd name="connsiteY6" fmla="*/ 132905 h 1063239"/>
                <a:gd name="connsiteX7" fmla="*/ 0 w 5220839"/>
                <a:gd name="connsiteY7" fmla="*/ 199357 h 1063239"/>
                <a:gd name="connsiteX8" fmla="*/ 0 w 5220839"/>
                <a:gd name="connsiteY8" fmla="*/ 996787 h 1063239"/>
                <a:gd name="connsiteX9" fmla="*/ 66452 w 5220839"/>
                <a:gd name="connsiteY9" fmla="*/ 1063239 h 1063239"/>
                <a:gd name="connsiteX10" fmla="*/ 132904 w 5220839"/>
                <a:gd name="connsiteY10" fmla="*/ 996787 h 1063239"/>
                <a:gd name="connsiteX11" fmla="*/ 132905 w 5220839"/>
                <a:gd name="connsiteY11" fmla="*/ 930334 h 1063239"/>
                <a:gd name="connsiteX12" fmla="*/ 5154387 w 5220839"/>
                <a:gd name="connsiteY12" fmla="*/ 930334 h 1063239"/>
                <a:gd name="connsiteX13" fmla="*/ 5220839 w 5220839"/>
                <a:gd name="connsiteY13" fmla="*/ 863882 h 1063239"/>
                <a:gd name="connsiteX14" fmla="*/ 5220839 w 5220839"/>
                <a:gd name="connsiteY14" fmla="*/ 66452 h 1063239"/>
                <a:gd name="connsiteX15" fmla="*/ 66452 w 5220839"/>
                <a:gd name="connsiteY15" fmla="*/ 265810 h 1063239"/>
                <a:gd name="connsiteX16" fmla="*/ 132904 w 5220839"/>
                <a:gd name="connsiteY16" fmla="*/ 199358 h 1063239"/>
                <a:gd name="connsiteX17" fmla="*/ 99678 w 5220839"/>
                <a:gd name="connsiteY17" fmla="*/ 166132 h 1063239"/>
                <a:gd name="connsiteX18" fmla="*/ 66452 w 5220839"/>
                <a:gd name="connsiteY18" fmla="*/ 199358 h 1063239"/>
                <a:gd name="connsiteX19" fmla="*/ 66452 w 5220839"/>
                <a:gd name="connsiteY19" fmla="*/ 265810 h 1063239"/>
                <a:gd name="connsiteX0-1" fmla="*/ 66452 w 5220839"/>
                <a:gd name="connsiteY0-2" fmla="*/ 265810 h 1063239"/>
                <a:gd name="connsiteX1-3" fmla="*/ 132904 w 5220839"/>
                <a:gd name="connsiteY1-4" fmla="*/ 199358 h 1063239"/>
                <a:gd name="connsiteX2-5" fmla="*/ 99678 w 5220839"/>
                <a:gd name="connsiteY2-6" fmla="*/ 166132 h 1063239"/>
                <a:gd name="connsiteX3-7" fmla="*/ 66452 w 5220839"/>
                <a:gd name="connsiteY3-8" fmla="*/ 199358 h 1063239"/>
                <a:gd name="connsiteX4-9" fmla="*/ 66452 w 5220839"/>
                <a:gd name="connsiteY4-10" fmla="*/ 265810 h 1063239"/>
                <a:gd name="connsiteX5-11" fmla="*/ 5154387 w 5220839"/>
                <a:gd name="connsiteY5-12" fmla="*/ 132905 h 1063239"/>
                <a:gd name="connsiteX6-13" fmla="*/ 5220839 w 5220839"/>
                <a:gd name="connsiteY6-14" fmla="*/ 66453 h 1063239"/>
                <a:gd name="connsiteX7-15" fmla="*/ 5154387 w 5220839"/>
                <a:gd name="connsiteY7-16" fmla="*/ 1 h 1063239"/>
                <a:gd name="connsiteX8-17" fmla="*/ 5087935 w 5220839"/>
                <a:gd name="connsiteY8-18" fmla="*/ 66453 h 1063239"/>
                <a:gd name="connsiteX9-19" fmla="*/ 5121161 w 5220839"/>
                <a:gd name="connsiteY9-20" fmla="*/ 99679 h 1063239"/>
                <a:gd name="connsiteX10-21" fmla="*/ 5154387 w 5220839"/>
                <a:gd name="connsiteY10-22" fmla="*/ 66453 h 1063239"/>
                <a:gd name="connsiteX11-23" fmla="*/ 5154387 w 5220839"/>
                <a:gd name="connsiteY11-24" fmla="*/ 132905 h 1063239"/>
                <a:gd name="connsiteX0-25" fmla="*/ 0 w 5220839"/>
                <a:gd name="connsiteY0-26" fmla="*/ 199357 h 1063239"/>
                <a:gd name="connsiteX1-27" fmla="*/ 66452 w 5220839"/>
                <a:gd name="connsiteY1-28" fmla="*/ 132905 h 1063239"/>
                <a:gd name="connsiteX2-29" fmla="*/ 5087934 w 5220839"/>
                <a:gd name="connsiteY2-30" fmla="*/ 132905 h 1063239"/>
                <a:gd name="connsiteX3-31" fmla="*/ 5087934 w 5220839"/>
                <a:gd name="connsiteY3-32" fmla="*/ 66452 h 1063239"/>
                <a:gd name="connsiteX4-33" fmla="*/ 5154386 w 5220839"/>
                <a:gd name="connsiteY4-34" fmla="*/ 0 h 1063239"/>
                <a:gd name="connsiteX5-35" fmla="*/ 5220838 w 5220839"/>
                <a:gd name="connsiteY5-36" fmla="*/ 66452 h 1063239"/>
                <a:gd name="connsiteX6-37" fmla="*/ 5220839 w 5220839"/>
                <a:gd name="connsiteY6-38" fmla="*/ 863882 h 1063239"/>
                <a:gd name="connsiteX7-39" fmla="*/ 5154387 w 5220839"/>
                <a:gd name="connsiteY7-40" fmla="*/ 930334 h 1063239"/>
                <a:gd name="connsiteX8-41" fmla="*/ 132905 w 5220839"/>
                <a:gd name="connsiteY8-42" fmla="*/ 930334 h 1063239"/>
                <a:gd name="connsiteX9-43" fmla="*/ 132905 w 5220839"/>
                <a:gd name="connsiteY9-44" fmla="*/ 996787 h 1063239"/>
                <a:gd name="connsiteX10-45" fmla="*/ 66453 w 5220839"/>
                <a:gd name="connsiteY10-46" fmla="*/ 1063239 h 1063239"/>
                <a:gd name="connsiteX11-47" fmla="*/ 1 w 5220839"/>
                <a:gd name="connsiteY11-48" fmla="*/ 996787 h 1063239"/>
                <a:gd name="connsiteX12-49" fmla="*/ 0 w 5220839"/>
                <a:gd name="connsiteY12-50" fmla="*/ 199357 h 1063239"/>
                <a:gd name="connsiteX13-51" fmla="*/ 5087934 w 5220839"/>
                <a:gd name="connsiteY13-52" fmla="*/ 132905 h 1063239"/>
                <a:gd name="connsiteX14-53" fmla="*/ 5154387 w 5220839"/>
                <a:gd name="connsiteY14-54" fmla="*/ 132905 h 1063239"/>
                <a:gd name="connsiteX15-55" fmla="*/ 5220839 w 5220839"/>
                <a:gd name="connsiteY15-56" fmla="*/ 66453 h 1063239"/>
                <a:gd name="connsiteX16-57" fmla="*/ 5154387 w 5220839"/>
                <a:gd name="connsiteY16-58" fmla="*/ 132905 h 1063239"/>
                <a:gd name="connsiteX17-59" fmla="*/ 5154387 w 5220839"/>
                <a:gd name="connsiteY17-60" fmla="*/ 66452 h 1063239"/>
                <a:gd name="connsiteX18-61" fmla="*/ 5121161 w 5220839"/>
                <a:gd name="connsiteY18-62" fmla="*/ 99678 h 1063239"/>
                <a:gd name="connsiteX19-63" fmla="*/ 5087935 w 5220839"/>
                <a:gd name="connsiteY19-64" fmla="*/ 66452 h 1063239"/>
                <a:gd name="connsiteX20" fmla="*/ 66452 w 5220839"/>
                <a:gd name="connsiteY20" fmla="*/ 265810 h 1063239"/>
                <a:gd name="connsiteX21" fmla="*/ 66452 w 5220839"/>
                <a:gd name="connsiteY21" fmla="*/ 199357 h 1063239"/>
                <a:gd name="connsiteX22" fmla="*/ 99678 w 5220839"/>
                <a:gd name="connsiteY22" fmla="*/ 166131 h 1063239"/>
                <a:gd name="connsiteX23" fmla="*/ 132904 w 5220839"/>
                <a:gd name="connsiteY23" fmla="*/ 199357 h 1063239"/>
                <a:gd name="connsiteX24" fmla="*/ 66452 w 5220839"/>
                <a:gd name="connsiteY24" fmla="*/ 265809 h 1063239"/>
                <a:gd name="connsiteX25" fmla="*/ 0 w 5220839"/>
                <a:gd name="connsiteY25" fmla="*/ 199357 h 1063239"/>
                <a:gd name="connsiteX26" fmla="*/ 132905 w 5220839"/>
                <a:gd name="connsiteY26" fmla="*/ 199357 h 1063239"/>
                <a:gd name="connsiteX27" fmla="*/ 132905 w 5220839"/>
                <a:gd name="connsiteY27" fmla="*/ 930334 h 10632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  <a:cxn ang="0">
                  <a:pos x="connsiteX13-51" y="connsiteY13-52"/>
                </a:cxn>
                <a:cxn ang="0">
                  <a:pos x="connsiteX14-53" y="connsiteY14-54"/>
                </a:cxn>
                <a:cxn ang="0">
                  <a:pos x="connsiteX15-55" y="connsiteY15-56"/>
                </a:cxn>
                <a:cxn ang="0">
                  <a:pos x="connsiteX16-57" y="connsiteY16-58"/>
                </a:cxn>
                <a:cxn ang="0">
                  <a:pos x="connsiteX17-59" y="connsiteY17-60"/>
                </a:cxn>
                <a:cxn ang="0">
                  <a:pos x="connsiteX18-61" y="connsiteY18-62"/>
                </a:cxn>
                <a:cxn ang="0">
                  <a:pos x="connsiteX19-63" y="connsiteY19-64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20839" h="1063239" stroke="0" extrusionOk="0">
                  <a:moveTo>
                    <a:pt x="5220839" y="66452"/>
                  </a:moveTo>
                  <a:lnTo>
                    <a:pt x="5154387" y="132904"/>
                  </a:lnTo>
                  <a:lnTo>
                    <a:pt x="5154387" y="66452"/>
                  </a:lnTo>
                  <a:cubicBezTo>
                    <a:pt x="5154387" y="84802"/>
                    <a:pt x="5139511" y="99678"/>
                    <a:pt x="5121161" y="99678"/>
                  </a:cubicBezTo>
                  <a:cubicBezTo>
                    <a:pt x="5102811" y="99678"/>
                    <a:pt x="5087935" y="84802"/>
                    <a:pt x="5087935" y="66452"/>
                  </a:cubicBezTo>
                  <a:cubicBezTo>
                    <a:pt x="5087935" y="88603"/>
                    <a:pt x="5087934" y="110754"/>
                    <a:pt x="5087934" y="132905"/>
                  </a:cubicBezTo>
                  <a:lnTo>
                    <a:pt x="66452" y="132905"/>
                  </a:lnTo>
                  <a:cubicBezTo>
                    <a:pt x="29752" y="132905"/>
                    <a:pt x="0" y="162657"/>
                    <a:pt x="0" y="199357"/>
                  </a:cubicBezTo>
                  <a:lnTo>
                    <a:pt x="0" y="996787"/>
                  </a:lnTo>
                  <a:cubicBezTo>
                    <a:pt x="0" y="1033487"/>
                    <a:pt x="29752" y="1063239"/>
                    <a:pt x="66452" y="1063239"/>
                  </a:cubicBezTo>
                  <a:cubicBezTo>
                    <a:pt x="103152" y="1063239"/>
                    <a:pt x="132904" y="1033487"/>
                    <a:pt x="132904" y="996787"/>
                  </a:cubicBezTo>
                  <a:cubicBezTo>
                    <a:pt x="132904" y="974636"/>
                    <a:pt x="132905" y="952485"/>
                    <a:pt x="132905" y="930334"/>
                  </a:cubicBezTo>
                  <a:lnTo>
                    <a:pt x="5154387" y="930334"/>
                  </a:lnTo>
                  <a:cubicBezTo>
                    <a:pt x="5191087" y="930334"/>
                    <a:pt x="5220839" y="900582"/>
                    <a:pt x="5220839" y="863882"/>
                  </a:cubicBezTo>
                  <a:lnTo>
                    <a:pt x="5220839" y="66452"/>
                  </a:lnTo>
                  <a:close/>
                  <a:moveTo>
                    <a:pt x="66452" y="265810"/>
                  </a:moveTo>
                  <a:cubicBezTo>
                    <a:pt x="103152" y="265810"/>
                    <a:pt x="132904" y="236058"/>
                    <a:pt x="132904" y="199358"/>
                  </a:cubicBezTo>
                  <a:cubicBezTo>
                    <a:pt x="132904" y="181008"/>
                    <a:pt x="118028" y="166132"/>
                    <a:pt x="99678" y="166132"/>
                  </a:cubicBezTo>
                  <a:cubicBezTo>
                    <a:pt x="81328" y="166132"/>
                    <a:pt x="66452" y="181008"/>
                    <a:pt x="66452" y="199358"/>
                  </a:cubicBezTo>
                  <a:lnTo>
                    <a:pt x="66452" y="265810"/>
                  </a:lnTo>
                  <a:close/>
                </a:path>
                <a:path w="5220839" h="1063239" fill="darkenLess" stroke="0" extrusionOk="0">
                  <a:moveTo>
                    <a:pt x="66452" y="265810"/>
                  </a:moveTo>
                  <a:cubicBezTo>
                    <a:pt x="103152" y="265810"/>
                    <a:pt x="132904" y="236058"/>
                    <a:pt x="132904" y="199358"/>
                  </a:cubicBezTo>
                  <a:cubicBezTo>
                    <a:pt x="132904" y="181008"/>
                    <a:pt x="118028" y="166132"/>
                    <a:pt x="99678" y="166132"/>
                  </a:cubicBezTo>
                  <a:cubicBezTo>
                    <a:pt x="81328" y="166132"/>
                    <a:pt x="66452" y="181008"/>
                    <a:pt x="66452" y="199358"/>
                  </a:cubicBezTo>
                  <a:lnTo>
                    <a:pt x="66452" y="265810"/>
                  </a:lnTo>
                  <a:close/>
                  <a:moveTo>
                    <a:pt x="5154387" y="132905"/>
                  </a:moveTo>
                  <a:cubicBezTo>
                    <a:pt x="5191087" y="132905"/>
                    <a:pt x="5220839" y="103153"/>
                    <a:pt x="5220839" y="66453"/>
                  </a:cubicBezTo>
                  <a:cubicBezTo>
                    <a:pt x="5220839" y="29753"/>
                    <a:pt x="5191087" y="1"/>
                    <a:pt x="5154387" y="1"/>
                  </a:cubicBezTo>
                  <a:cubicBezTo>
                    <a:pt x="5117687" y="1"/>
                    <a:pt x="5087935" y="29753"/>
                    <a:pt x="5087935" y="66453"/>
                  </a:cubicBezTo>
                  <a:cubicBezTo>
                    <a:pt x="5087935" y="84803"/>
                    <a:pt x="5102811" y="99679"/>
                    <a:pt x="5121161" y="99679"/>
                  </a:cubicBezTo>
                  <a:cubicBezTo>
                    <a:pt x="5139511" y="99679"/>
                    <a:pt x="5154387" y="84803"/>
                    <a:pt x="5154387" y="66453"/>
                  </a:cubicBezTo>
                  <a:lnTo>
                    <a:pt x="5154387" y="132905"/>
                  </a:lnTo>
                  <a:close/>
                </a:path>
                <a:path w="5220839" h="1063239" fill="none" extrusionOk="0">
                  <a:moveTo>
                    <a:pt x="0" y="199357"/>
                  </a:moveTo>
                  <a:cubicBezTo>
                    <a:pt x="0" y="162657"/>
                    <a:pt x="29752" y="132905"/>
                    <a:pt x="66452" y="132905"/>
                  </a:cubicBezTo>
                  <a:lnTo>
                    <a:pt x="5087934" y="132905"/>
                  </a:lnTo>
                  <a:lnTo>
                    <a:pt x="5087934" y="66452"/>
                  </a:lnTo>
                  <a:cubicBezTo>
                    <a:pt x="5087934" y="29752"/>
                    <a:pt x="5117686" y="0"/>
                    <a:pt x="5154386" y="0"/>
                  </a:cubicBezTo>
                  <a:cubicBezTo>
                    <a:pt x="5191086" y="0"/>
                    <a:pt x="5220838" y="29752"/>
                    <a:pt x="5220838" y="66452"/>
                  </a:cubicBezTo>
                  <a:cubicBezTo>
                    <a:pt x="5220838" y="332262"/>
                    <a:pt x="5220839" y="598072"/>
                    <a:pt x="5220839" y="863882"/>
                  </a:cubicBezTo>
                  <a:cubicBezTo>
                    <a:pt x="5220839" y="900582"/>
                    <a:pt x="5191087" y="930334"/>
                    <a:pt x="5154387" y="930334"/>
                  </a:cubicBezTo>
                  <a:lnTo>
                    <a:pt x="132905" y="930334"/>
                  </a:lnTo>
                  <a:lnTo>
                    <a:pt x="132905" y="996787"/>
                  </a:lnTo>
                  <a:cubicBezTo>
                    <a:pt x="132905" y="1033487"/>
                    <a:pt x="103153" y="1063239"/>
                    <a:pt x="66453" y="1063239"/>
                  </a:cubicBezTo>
                  <a:cubicBezTo>
                    <a:pt x="29753" y="1063239"/>
                    <a:pt x="1" y="1033487"/>
                    <a:pt x="1" y="996787"/>
                  </a:cubicBezTo>
                  <a:cubicBezTo>
                    <a:pt x="1" y="730977"/>
                    <a:pt x="0" y="465167"/>
                    <a:pt x="0" y="199357"/>
                  </a:cubicBezTo>
                  <a:close/>
                  <a:moveTo>
                    <a:pt x="5087934" y="132905"/>
                  </a:moveTo>
                  <a:lnTo>
                    <a:pt x="5154387" y="132905"/>
                  </a:lnTo>
                  <a:cubicBezTo>
                    <a:pt x="5191087" y="132905"/>
                    <a:pt x="5220839" y="103153"/>
                    <a:pt x="5220839" y="66453"/>
                  </a:cubicBezTo>
                  <a:moveTo>
                    <a:pt x="5154387" y="132905"/>
                  </a:moveTo>
                  <a:lnTo>
                    <a:pt x="5154387" y="66452"/>
                  </a:lnTo>
                  <a:cubicBezTo>
                    <a:pt x="5154387" y="84802"/>
                    <a:pt x="5139511" y="99678"/>
                    <a:pt x="5121161" y="99678"/>
                  </a:cubicBezTo>
                  <a:cubicBezTo>
                    <a:pt x="5102811" y="99678"/>
                    <a:pt x="5087935" y="84802"/>
                    <a:pt x="5087935" y="66452"/>
                  </a:cubicBezTo>
                  <a:moveTo>
                    <a:pt x="66452" y="265810"/>
                  </a:moveTo>
                  <a:lnTo>
                    <a:pt x="66452" y="199357"/>
                  </a:lnTo>
                  <a:cubicBezTo>
                    <a:pt x="66452" y="181007"/>
                    <a:pt x="81328" y="166131"/>
                    <a:pt x="99678" y="166131"/>
                  </a:cubicBezTo>
                  <a:cubicBezTo>
                    <a:pt x="118028" y="166131"/>
                    <a:pt x="132904" y="181007"/>
                    <a:pt x="132904" y="199357"/>
                  </a:cubicBezTo>
                  <a:cubicBezTo>
                    <a:pt x="132904" y="236057"/>
                    <a:pt x="103152" y="265809"/>
                    <a:pt x="66452" y="265809"/>
                  </a:cubicBezTo>
                  <a:cubicBezTo>
                    <a:pt x="29752" y="265809"/>
                    <a:pt x="0" y="236057"/>
                    <a:pt x="0" y="199357"/>
                  </a:cubicBezTo>
                  <a:moveTo>
                    <a:pt x="132905" y="199357"/>
                  </a:moveTo>
                  <a:lnTo>
                    <a:pt x="132905" y="930334"/>
                  </a:lnTo>
                </a:path>
              </a:pathLst>
            </a:custGeom>
            <a:solidFill>
              <a:srgbClr val="68B0AC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1311" tIns="158305" rIns="91852" bIns="158305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d-ID" sz="1000" kern="12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330019" y="3313699"/>
              <a:ext cx="1021112" cy="10211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90C0AA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98615" y="3451510"/>
              <a:ext cx="883920" cy="7454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1.1.2</a:t>
              </a:r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1" name="文本框42"/>
            <p:cNvSpPr txBox="1"/>
            <p:nvPr/>
          </p:nvSpPr>
          <p:spPr bwMode="auto">
            <a:xfrm>
              <a:off x="6528182" y="3562196"/>
              <a:ext cx="4291335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1.1.2</a:t>
              </a:r>
              <a:r>
                <a:rPr lang="zh-CN" altLang="en-US" sz="14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075293" y="4388673"/>
            <a:ext cx="5897899" cy="1063239"/>
            <a:chOff x="5075293" y="4388673"/>
            <a:chExt cx="5897899" cy="1063239"/>
          </a:xfrm>
        </p:grpSpPr>
        <p:sp>
          <p:nvSpPr>
            <p:cNvPr id="14" name="任意多边形: 形状 13"/>
            <p:cNvSpPr/>
            <p:nvPr/>
          </p:nvSpPr>
          <p:spPr>
            <a:xfrm>
              <a:off x="5519440" y="4388673"/>
              <a:ext cx="5453752" cy="1063239"/>
            </a:xfrm>
            <a:custGeom>
              <a:avLst/>
              <a:gdLst>
                <a:gd name="connsiteX0" fmla="*/ 5453752 w 5453752"/>
                <a:gd name="connsiteY0" fmla="*/ 66452 h 1063239"/>
                <a:gd name="connsiteX1" fmla="*/ 5387300 w 5453752"/>
                <a:gd name="connsiteY1" fmla="*/ 132904 h 1063239"/>
                <a:gd name="connsiteX2" fmla="*/ 5387300 w 5453752"/>
                <a:gd name="connsiteY2" fmla="*/ 66452 h 1063239"/>
                <a:gd name="connsiteX3" fmla="*/ 5354074 w 5453752"/>
                <a:gd name="connsiteY3" fmla="*/ 99678 h 1063239"/>
                <a:gd name="connsiteX4" fmla="*/ 5320848 w 5453752"/>
                <a:gd name="connsiteY4" fmla="*/ 66452 h 1063239"/>
                <a:gd name="connsiteX5" fmla="*/ 5320847 w 5453752"/>
                <a:gd name="connsiteY5" fmla="*/ 132905 h 1063239"/>
                <a:gd name="connsiteX6" fmla="*/ 66452 w 5453752"/>
                <a:gd name="connsiteY6" fmla="*/ 132905 h 1063239"/>
                <a:gd name="connsiteX7" fmla="*/ 0 w 5453752"/>
                <a:gd name="connsiteY7" fmla="*/ 199357 h 1063239"/>
                <a:gd name="connsiteX8" fmla="*/ 0 w 5453752"/>
                <a:gd name="connsiteY8" fmla="*/ 996787 h 1063239"/>
                <a:gd name="connsiteX9" fmla="*/ 66452 w 5453752"/>
                <a:gd name="connsiteY9" fmla="*/ 1063239 h 1063239"/>
                <a:gd name="connsiteX10" fmla="*/ 132904 w 5453752"/>
                <a:gd name="connsiteY10" fmla="*/ 996787 h 1063239"/>
                <a:gd name="connsiteX11" fmla="*/ 132905 w 5453752"/>
                <a:gd name="connsiteY11" fmla="*/ 930334 h 1063239"/>
                <a:gd name="connsiteX12" fmla="*/ 5387300 w 5453752"/>
                <a:gd name="connsiteY12" fmla="*/ 930334 h 1063239"/>
                <a:gd name="connsiteX13" fmla="*/ 5453752 w 5453752"/>
                <a:gd name="connsiteY13" fmla="*/ 863882 h 1063239"/>
                <a:gd name="connsiteX14" fmla="*/ 5453752 w 5453752"/>
                <a:gd name="connsiteY14" fmla="*/ 66452 h 1063239"/>
                <a:gd name="connsiteX15" fmla="*/ 66452 w 5453752"/>
                <a:gd name="connsiteY15" fmla="*/ 265810 h 1063239"/>
                <a:gd name="connsiteX16" fmla="*/ 132904 w 5453752"/>
                <a:gd name="connsiteY16" fmla="*/ 199358 h 1063239"/>
                <a:gd name="connsiteX17" fmla="*/ 99678 w 5453752"/>
                <a:gd name="connsiteY17" fmla="*/ 166132 h 1063239"/>
                <a:gd name="connsiteX18" fmla="*/ 66452 w 5453752"/>
                <a:gd name="connsiteY18" fmla="*/ 199358 h 1063239"/>
                <a:gd name="connsiteX19" fmla="*/ 66452 w 5453752"/>
                <a:gd name="connsiteY19" fmla="*/ 265810 h 1063239"/>
                <a:gd name="connsiteX0-1" fmla="*/ 66452 w 5453752"/>
                <a:gd name="connsiteY0-2" fmla="*/ 265810 h 1063239"/>
                <a:gd name="connsiteX1-3" fmla="*/ 132904 w 5453752"/>
                <a:gd name="connsiteY1-4" fmla="*/ 199358 h 1063239"/>
                <a:gd name="connsiteX2-5" fmla="*/ 99678 w 5453752"/>
                <a:gd name="connsiteY2-6" fmla="*/ 166132 h 1063239"/>
                <a:gd name="connsiteX3-7" fmla="*/ 66452 w 5453752"/>
                <a:gd name="connsiteY3-8" fmla="*/ 199358 h 1063239"/>
                <a:gd name="connsiteX4-9" fmla="*/ 66452 w 5453752"/>
                <a:gd name="connsiteY4-10" fmla="*/ 265810 h 1063239"/>
                <a:gd name="connsiteX5-11" fmla="*/ 5387300 w 5453752"/>
                <a:gd name="connsiteY5-12" fmla="*/ 132905 h 1063239"/>
                <a:gd name="connsiteX6-13" fmla="*/ 5453752 w 5453752"/>
                <a:gd name="connsiteY6-14" fmla="*/ 66453 h 1063239"/>
                <a:gd name="connsiteX7-15" fmla="*/ 5387300 w 5453752"/>
                <a:gd name="connsiteY7-16" fmla="*/ 1 h 1063239"/>
                <a:gd name="connsiteX8-17" fmla="*/ 5320848 w 5453752"/>
                <a:gd name="connsiteY8-18" fmla="*/ 66453 h 1063239"/>
                <a:gd name="connsiteX9-19" fmla="*/ 5354074 w 5453752"/>
                <a:gd name="connsiteY9-20" fmla="*/ 99679 h 1063239"/>
                <a:gd name="connsiteX10-21" fmla="*/ 5387300 w 5453752"/>
                <a:gd name="connsiteY10-22" fmla="*/ 66453 h 1063239"/>
                <a:gd name="connsiteX11-23" fmla="*/ 5387300 w 5453752"/>
                <a:gd name="connsiteY11-24" fmla="*/ 132905 h 1063239"/>
                <a:gd name="connsiteX0-25" fmla="*/ 0 w 5453752"/>
                <a:gd name="connsiteY0-26" fmla="*/ 199357 h 1063239"/>
                <a:gd name="connsiteX1-27" fmla="*/ 66452 w 5453752"/>
                <a:gd name="connsiteY1-28" fmla="*/ 132905 h 1063239"/>
                <a:gd name="connsiteX2-29" fmla="*/ 5320847 w 5453752"/>
                <a:gd name="connsiteY2-30" fmla="*/ 132905 h 1063239"/>
                <a:gd name="connsiteX3-31" fmla="*/ 5320847 w 5453752"/>
                <a:gd name="connsiteY3-32" fmla="*/ 66452 h 1063239"/>
                <a:gd name="connsiteX4-33" fmla="*/ 5387299 w 5453752"/>
                <a:gd name="connsiteY4-34" fmla="*/ 0 h 1063239"/>
                <a:gd name="connsiteX5-35" fmla="*/ 5453751 w 5453752"/>
                <a:gd name="connsiteY5-36" fmla="*/ 66452 h 1063239"/>
                <a:gd name="connsiteX6-37" fmla="*/ 5453752 w 5453752"/>
                <a:gd name="connsiteY6-38" fmla="*/ 863882 h 1063239"/>
                <a:gd name="connsiteX7-39" fmla="*/ 5387300 w 5453752"/>
                <a:gd name="connsiteY7-40" fmla="*/ 930334 h 1063239"/>
                <a:gd name="connsiteX8-41" fmla="*/ 132905 w 5453752"/>
                <a:gd name="connsiteY8-42" fmla="*/ 930334 h 1063239"/>
                <a:gd name="connsiteX9-43" fmla="*/ 132905 w 5453752"/>
                <a:gd name="connsiteY9-44" fmla="*/ 996787 h 1063239"/>
                <a:gd name="connsiteX10-45" fmla="*/ 66453 w 5453752"/>
                <a:gd name="connsiteY10-46" fmla="*/ 1063239 h 1063239"/>
                <a:gd name="connsiteX11-47" fmla="*/ 1 w 5453752"/>
                <a:gd name="connsiteY11-48" fmla="*/ 996787 h 1063239"/>
                <a:gd name="connsiteX12-49" fmla="*/ 0 w 5453752"/>
                <a:gd name="connsiteY12-50" fmla="*/ 199357 h 1063239"/>
                <a:gd name="connsiteX13-51" fmla="*/ 5320847 w 5453752"/>
                <a:gd name="connsiteY13-52" fmla="*/ 132905 h 1063239"/>
                <a:gd name="connsiteX14-53" fmla="*/ 5387300 w 5453752"/>
                <a:gd name="connsiteY14-54" fmla="*/ 132905 h 1063239"/>
                <a:gd name="connsiteX15-55" fmla="*/ 5453752 w 5453752"/>
                <a:gd name="connsiteY15-56" fmla="*/ 66453 h 1063239"/>
                <a:gd name="connsiteX16-57" fmla="*/ 5387300 w 5453752"/>
                <a:gd name="connsiteY16-58" fmla="*/ 132905 h 1063239"/>
                <a:gd name="connsiteX17-59" fmla="*/ 5387300 w 5453752"/>
                <a:gd name="connsiteY17-60" fmla="*/ 66452 h 1063239"/>
                <a:gd name="connsiteX18-61" fmla="*/ 5354074 w 5453752"/>
                <a:gd name="connsiteY18-62" fmla="*/ 99678 h 1063239"/>
                <a:gd name="connsiteX19-63" fmla="*/ 5320848 w 5453752"/>
                <a:gd name="connsiteY19-64" fmla="*/ 66452 h 1063239"/>
                <a:gd name="connsiteX20" fmla="*/ 66452 w 5453752"/>
                <a:gd name="connsiteY20" fmla="*/ 265810 h 1063239"/>
                <a:gd name="connsiteX21" fmla="*/ 66452 w 5453752"/>
                <a:gd name="connsiteY21" fmla="*/ 199357 h 1063239"/>
                <a:gd name="connsiteX22" fmla="*/ 99678 w 5453752"/>
                <a:gd name="connsiteY22" fmla="*/ 166131 h 1063239"/>
                <a:gd name="connsiteX23" fmla="*/ 132904 w 5453752"/>
                <a:gd name="connsiteY23" fmla="*/ 199357 h 1063239"/>
                <a:gd name="connsiteX24" fmla="*/ 66452 w 5453752"/>
                <a:gd name="connsiteY24" fmla="*/ 265809 h 1063239"/>
                <a:gd name="connsiteX25" fmla="*/ 0 w 5453752"/>
                <a:gd name="connsiteY25" fmla="*/ 199357 h 1063239"/>
                <a:gd name="connsiteX26" fmla="*/ 132905 w 5453752"/>
                <a:gd name="connsiteY26" fmla="*/ 199357 h 1063239"/>
                <a:gd name="connsiteX27" fmla="*/ 132905 w 5453752"/>
                <a:gd name="connsiteY27" fmla="*/ 930334 h 10632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49" y="connsiteY12-50"/>
                </a:cxn>
                <a:cxn ang="0">
                  <a:pos x="connsiteX13-51" y="connsiteY13-52"/>
                </a:cxn>
                <a:cxn ang="0">
                  <a:pos x="connsiteX14-53" y="connsiteY14-54"/>
                </a:cxn>
                <a:cxn ang="0">
                  <a:pos x="connsiteX15-55" y="connsiteY15-56"/>
                </a:cxn>
                <a:cxn ang="0">
                  <a:pos x="connsiteX16-57" y="connsiteY16-58"/>
                </a:cxn>
                <a:cxn ang="0">
                  <a:pos x="connsiteX17-59" y="connsiteY17-60"/>
                </a:cxn>
                <a:cxn ang="0">
                  <a:pos x="connsiteX18-61" y="connsiteY18-62"/>
                </a:cxn>
                <a:cxn ang="0">
                  <a:pos x="connsiteX19-63" y="connsiteY19-64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53752" h="1063239" stroke="0" extrusionOk="0">
                  <a:moveTo>
                    <a:pt x="5453752" y="66452"/>
                  </a:moveTo>
                  <a:lnTo>
                    <a:pt x="5387300" y="132904"/>
                  </a:lnTo>
                  <a:lnTo>
                    <a:pt x="5387300" y="66452"/>
                  </a:lnTo>
                  <a:cubicBezTo>
                    <a:pt x="5387300" y="84802"/>
                    <a:pt x="5372424" y="99678"/>
                    <a:pt x="5354074" y="99678"/>
                  </a:cubicBezTo>
                  <a:cubicBezTo>
                    <a:pt x="5335724" y="99678"/>
                    <a:pt x="5320848" y="84802"/>
                    <a:pt x="5320848" y="66452"/>
                  </a:cubicBezTo>
                  <a:cubicBezTo>
                    <a:pt x="5320848" y="88603"/>
                    <a:pt x="5320847" y="110754"/>
                    <a:pt x="5320847" y="132905"/>
                  </a:cubicBezTo>
                  <a:lnTo>
                    <a:pt x="66452" y="132905"/>
                  </a:lnTo>
                  <a:cubicBezTo>
                    <a:pt x="29752" y="132905"/>
                    <a:pt x="0" y="162657"/>
                    <a:pt x="0" y="199357"/>
                  </a:cubicBezTo>
                  <a:lnTo>
                    <a:pt x="0" y="996787"/>
                  </a:lnTo>
                  <a:cubicBezTo>
                    <a:pt x="0" y="1033487"/>
                    <a:pt x="29752" y="1063239"/>
                    <a:pt x="66452" y="1063239"/>
                  </a:cubicBezTo>
                  <a:cubicBezTo>
                    <a:pt x="103152" y="1063239"/>
                    <a:pt x="132904" y="1033487"/>
                    <a:pt x="132904" y="996787"/>
                  </a:cubicBezTo>
                  <a:cubicBezTo>
                    <a:pt x="132904" y="974636"/>
                    <a:pt x="132905" y="952485"/>
                    <a:pt x="132905" y="930334"/>
                  </a:cubicBezTo>
                  <a:lnTo>
                    <a:pt x="5387300" y="930334"/>
                  </a:lnTo>
                  <a:cubicBezTo>
                    <a:pt x="5424000" y="930334"/>
                    <a:pt x="5453752" y="900582"/>
                    <a:pt x="5453752" y="863882"/>
                  </a:cubicBezTo>
                  <a:lnTo>
                    <a:pt x="5453752" y="66452"/>
                  </a:lnTo>
                  <a:close/>
                  <a:moveTo>
                    <a:pt x="66452" y="265810"/>
                  </a:moveTo>
                  <a:cubicBezTo>
                    <a:pt x="103152" y="265810"/>
                    <a:pt x="132904" y="236058"/>
                    <a:pt x="132904" y="199358"/>
                  </a:cubicBezTo>
                  <a:cubicBezTo>
                    <a:pt x="132904" y="181008"/>
                    <a:pt x="118028" y="166132"/>
                    <a:pt x="99678" y="166132"/>
                  </a:cubicBezTo>
                  <a:cubicBezTo>
                    <a:pt x="81328" y="166132"/>
                    <a:pt x="66452" y="181008"/>
                    <a:pt x="66452" y="199358"/>
                  </a:cubicBezTo>
                  <a:lnTo>
                    <a:pt x="66452" y="265810"/>
                  </a:lnTo>
                  <a:close/>
                </a:path>
                <a:path w="5453752" h="1063239" fill="darkenLess" stroke="0" extrusionOk="0">
                  <a:moveTo>
                    <a:pt x="66452" y="265810"/>
                  </a:moveTo>
                  <a:cubicBezTo>
                    <a:pt x="103152" y="265810"/>
                    <a:pt x="132904" y="236058"/>
                    <a:pt x="132904" y="199358"/>
                  </a:cubicBezTo>
                  <a:cubicBezTo>
                    <a:pt x="132904" y="181008"/>
                    <a:pt x="118028" y="166132"/>
                    <a:pt x="99678" y="166132"/>
                  </a:cubicBezTo>
                  <a:cubicBezTo>
                    <a:pt x="81328" y="166132"/>
                    <a:pt x="66452" y="181008"/>
                    <a:pt x="66452" y="199358"/>
                  </a:cubicBezTo>
                  <a:lnTo>
                    <a:pt x="66452" y="265810"/>
                  </a:lnTo>
                  <a:close/>
                  <a:moveTo>
                    <a:pt x="5387300" y="132905"/>
                  </a:moveTo>
                  <a:cubicBezTo>
                    <a:pt x="5424000" y="132905"/>
                    <a:pt x="5453752" y="103153"/>
                    <a:pt x="5453752" y="66453"/>
                  </a:cubicBezTo>
                  <a:cubicBezTo>
                    <a:pt x="5453752" y="29753"/>
                    <a:pt x="5424000" y="1"/>
                    <a:pt x="5387300" y="1"/>
                  </a:cubicBezTo>
                  <a:cubicBezTo>
                    <a:pt x="5350600" y="1"/>
                    <a:pt x="5320848" y="29753"/>
                    <a:pt x="5320848" y="66453"/>
                  </a:cubicBezTo>
                  <a:cubicBezTo>
                    <a:pt x="5320848" y="84803"/>
                    <a:pt x="5335724" y="99679"/>
                    <a:pt x="5354074" y="99679"/>
                  </a:cubicBezTo>
                  <a:cubicBezTo>
                    <a:pt x="5372424" y="99679"/>
                    <a:pt x="5387300" y="84803"/>
                    <a:pt x="5387300" y="66453"/>
                  </a:cubicBezTo>
                  <a:lnTo>
                    <a:pt x="5387300" y="132905"/>
                  </a:lnTo>
                  <a:close/>
                </a:path>
                <a:path w="5453752" h="1063239" fill="none" extrusionOk="0">
                  <a:moveTo>
                    <a:pt x="0" y="199357"/>
                  </a:moveTo>
                  <a:cubicBezTo>
                    <a:pt x="0" y="162657"/>
                    <a:pt x="29752" y="132905"/>
                    <a:pt x="66452" y="132905"/>
                  </a:cubicBezTo>
                  <a:lnTo>
                    <a:pt x="5320847" y="132905"/>
                  </a:lnTo>
                  <a:lnTo>
                    <a:pt x="5320847" y="66452"/>
                  </a:lnTo>
                  <a:cubicBezTo>
                    <a:pt x="5320847" y="29752"/>
                    <a:pt x="5350599" y="0"/>
                    <a:pt x="5387299" y="0"/>
                  </a:cubicBezTo>
                  <a:cubicBezTo>
                    <a:pt x="5423999" y="0"/>
                    <a:pt x="5453751" y="29752"/>
                    <a:pt x="5453751" y="66452"/>
                  </a:cubicBezTo>
                  <a:cubicBezTo>
                    <a:pt x="5453751" y="332262"/>
                    <a:pt x="5453752" y="598072"/>
                    <a:pt x="5453752" y="863882"/>
                  </a:cubicBezTo>
                  <a:cubicBezTo>
                    <a:pt x="5453752" y="900582"/>
                    <a:pt x="5424000" y="930334"/>
                    <a:pt x="5387300" y="930334"/>
                  </a:cubicBezTo>
                  <a:lnTo>
                    <a:pt x="132905" y="930334"/>
                  </a:lnTo>
                  <a:lnTo>
                    <a:pt x="132905" y="996787"/>
                  </a:lnTo>
                  <a:cubicBezTo>
                    <a:pt x="132905" y="1033487"/>
                    <a:pt x="103153" y="1063239"/>
                    <a:pt x="66453" y="1063239"/>
                  </a:cubicBezTo>
                  <a:cubicBezTo>
                    <a:pt x="29753" y="1063239"/>
                    <a:pt x="1" y="1033487"/>
                    <a:pt x="1" y="996787"/>
                  </a:cubicBezTo>
                  <a:cubicBezTo>
                    <a:pt x="1" y="730977"/>
                    <a:pt x="0" y="465167"/>
                    <a:pt x="0" y="199357"/>
                  </a:cubicBezTo>
                  <a:close/>
                  <a:moveTo>
                    <a:pt x="5320847" y="132905"/>
                  </a:moveTo>
                  <a:lnTo>
                    <a:pt x="5387300" y="132905"/>
                  </a:lnTo>
                  <a:cubicBezTo>
                    <a:pt x="5424000" y="132905"/>
                    <a:pt x="5453752" y="103153"/>
                    <a:pt x="5453752" y="66453"/>
                  </a:cubicBezTo>
                  <a:moveTo>
                    <a:pt x="5387300" y="132905"/>
                  </a:moveTo>
                  <a:lnTo>
                    <a:pt x="5387300" y="66452"/>
                  </a:lnTo>
                  <a:cubicBezTo>
                    <a:pt x="5387300" y="84802"/>
                    <a:pt x="5372424" y="99678"/>
                    <a:pt x="5354074" y="99678"/>
                  </a:cubicBezTo>
                  <a:cubicBezTo>
                    <a:pt x="5335724" y="99678"/>
                    <a:pt x="5320848" y="84802"/>
                    <a:pt x="5320848" y="66452"/>
                  </a:cubicBezTo>
                  <a:moveTo>
                    <a:pt x="66452" y="265810"/>
                  </a:moveTo>
                  <a:lnTo>
                    <a:pt x="66452" y="199357"/>
                  </a:lnTo>
                  <a:cubicBezTo>
                    <a:pt x="66452" y="181007"/>
                    <a:pt x="81328" y="166131"/>
                    <a:pt x="99678" y="166131"/>
                  </a:cubicBezTo>
                  <a:cubicBezTo>
                    <a:pt x="118028" y="166131"/>
                    <a:pt x="132904" y="181007"/>
                    <a:pt x="132904" y="199357"/>
                  </a:cubicBezTo>
                  <a:cubicBezTo>
                    <a:pt x="132904" y="236057"/>
                    <a:pt x="103152" y="265809"/>
                    <a:pt x="66452" y="265809"/>
                  </a:cubicBezTo>
                  <a:cubicBezTo>
                    <a:pt x="29752" y="265809"/>
                    <a:pt x="0" y="236057"/>
                    <a:pt x="0" y="199357"/>
                  </a:cubicBezTo>
                  <a:moveTo>
                    <a:pt x="132905" y="199357"/>
                  </a:moveTo>
                  <a:lnTo>
                    <a:pt x="132905" y="930334"/>
                  </a:lnTo>
                </a:path>
              </a:pathLst>
            </a:custGeom>
            <a:solidFill>
              <a:srgbClr val="7AB677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1311" tIns="158305" rIns="91852" bIns="158305" numCol="1" spcCol="1270" anchor="ctr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d-ID" sz="1000" kern="1200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075293" y="4410200"/>
              <a:ext cx="1021112" cy="102111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7AB677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149793" y="4553383"/>
              <a:ext cx="868680" cy="7594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1.1.3</a:t>
              </a:r>
              <a:endParaRPr lang="zh-CN" altLang="en-US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22" name="文本框42"/>
            <p:cNvSpPr txBox="1"/>
            <p:nvPr/>
          </p:nvSpPr>
          <p:spPr bwMode="auto">
            <a:xfrm>
              <a:off x="6264150" y="4653775"/>
              <a:ext cx="4555367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1.1.3</a:t>
              </a:r>
              <a:r>
                <a:rPr lang="zh-CN" altLang="en-US" sz="1400" dirty="0">
                  <a:solidFill>
                    <a:schemeClr val="bg1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36176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1.2</a:t>
            </a:r>
          </a:p>
        </p:txBody>
      </p:sp>
      <p:grpSp>
        <p:nvGrpSpPr>
          <p:cNvPr id="82" name="组合 81"/>
          <p:cNvGrpSpPr/>
          <p:nvPr>
            <p:custDataLst>
              <p:tags r:id="rId1"/>
            </p:custDataLst>
          </p:nvPr>
        </p:nvGrpSpPr>
        <p:grpSpPr>
          <a:xfrm>
            <a:off x="656624" y="304498"/>
            <a:ext cx="10916323" cy="3474720"/>
            <a:chOff x="656624" y="607381"/>
            <a:chExt cx="10916323" cy="3474720"/>
          </a:xfrm>
        </p:grpSpPr>
        <p:graphicFrame>
          <p:nvGraphicFramePr>
            <p:cNvPr id="53" name="图表4"/>
            <p:cNvGraphicFramePr>
              <a:graphicFrameLocks noChangeAspect="1"/>
            </p:cNvGraphicFramePr>
            <p:nvPr/>
          </p:nvGraphicFramePr>
          <p:xfrm>
            <a:off x="656624" y="607381"/>
            <a:ext cx="10916323" cy="34747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5" r:lo="rId26" r:qs="rId27" r:cs="rId28"/>
            </a:graphicData>
          </a:graphic>
        </p:graphicFrame>
        <p:pic>
          <p:nvPicPr>
            <p:cNvPr id="72" name="图形 7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181743" y="2038741"/>
              <a:ext cx="612000" cy="612000"/>
            </a:xfrm>
            <a:prstGeom prst="rect">
              <a:avLst/>
            </a:prstGeom>
          </p:spPr>
        </p:pic>
        <p:pic>
          <p:nvPicPr>
            <p:cNvPr id="73" name="图形 7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88302" y="1966741"/>
              <a:ext cx="756000" cy="756000"/>
            </a:xfrm>
            <a:prstGeom prst="rect">
              <a:avLst/>
            </a:prstGeom>
          </p:spPr>
        </p:pic>
        <p:pic>
          <p:nvPicPr>
            <p:cNvPr id="74" name="图形 73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904139" y="2038741"/>
              <a:ext cx="612000" cy="612000"/>
            </a:xfrm>
            <a:prstGeom prst="rect">
              <a:avLst/>
            </a:prstGeom>
          </p:spPr>
        </p:pic>
        <p:pic>
          <p:nvPicPr>
            <p:cNvPr id="75" name="图形 74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8502787" y="2056741"/>
              <a:ext cx="576000" cy="576000"/>
            </a:xfrm>
            <a:prstGeom prst="rect">
              <a:avLst/>
            </a:prstGeom>
          </p:spPr>
        </p:pic>
      </p:grpSp>
      <p:grpSp>
        <p:nvGrpSpPr>
          <p:cNvPr id="96" name="组合 95"/>
          <p:cNvGrpSpPr/>
          <p:nvPr>
            <p:custDataLst>
              <p:tags r:id="rId2"/>
            </p:custDataLst>
          </p:nvPr>
        </p:nvGrpSpPr>
        <p:grpSpPr>
          <a:xfrm>
            <a:off x="1054373" y="2419858"/>
            <a:ext cx="1823858" cy="1723569"/>
            <a:chOff x="1054373" y="2419858"/>
            <a:chExt cx="1823858" cy="1723569"/>
          </a:xfrm>
        </p:grpSpPr>
        <p:grpSp>
          <p:nvGrpSpPr>
            <p:cNvPr id="83" name="组合 82"/>
            <p:cNvGrpSpPr/>
            <p:nvPr/>
          </p:nvGrpSpPr>
          <p:grpSpPr>
            <a:xfrm>
              <a:off x="1054373" y="3429000"/>
              <a:ext cx="1823858" cy="714427"/>
              <a:chOff x="1054373" y="3673595"/>
              <a:chExt cx="1823858" cy="714427"/>
            </a:xfrm>
          </p:grpSpPr>
          <p:sp>
            <p:nvSpPr>
              <p:cNvPr id="80" name="文本框 79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221894" y="3673595"/>
                <a:ext cx="148881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1.2.1</a:t>
                </a:r>
              </a:p>
            </p:txBody>
          </p:sp>
          <p:sp>
            <p:nvSpPr>
              <p:cNvPr id="81" name="文本框42"/>
              <p:cNvSpPr txBox="1"/>
              <p:nvPr>
                <p:custDataLst>
                  <p:tags r:id="rId17"/>
                </p:custDataLst>
              </p:nvPr>
            </p:nvSpPr>
            <p:spPr bwMode="auto">
              <a:xfrm>
                <a:off x="1054373" y="4135260"/>
                <a:ext cx="1823858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1.2.1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  <p:cxnSp>
          <p:nvCxnSpPr>
            <p:cNvPr id="59" name="直接连接符10"/>
            <p:cNvCxnSpPr/>
            <p:nvPr>
              <p:custDataLst>
                <p:tags r:id="rId15"/>
              </p:custDataLst>
            </p:nvPr>
          </p:nvCxnSpPr>
          <p:spPr>
            <a:xfrm>
              <a:off x="1966302" y="2419858"/>
              <a:ext cx="0" cy="719999"/>
            </a:xfrm>
            <a:prstGeom prst="line">
              <a:avLst/>
            </a:prstGeom>
            <a:ln>
              <a:solidFill>
                <a:srgbClr val="7AB677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>
            <p:custDataLst>
              <p:tags r:id="rId3"/>
            </p:custDataLst>
          </p:nvPr>
        </p:nvGrpSpPr>
        <p:grpSpPr>
          <a:xfrm>
            <a:off x="3298210" y="2419861"/>
            <a:ext cx="1823858" cy="1723566"/>
            <a:chOff x="3298210" y="2419861"/>
            <a:chExt cx="1823858" cy="1723566"/>
          </a:xfrm>
        </p:grpSpPr>
        <p:cxnSp>
          <p:nvCxnSpPr>
            <p:cNvPr id="62" name="直接连接符13"/>
            <p:cNvCxnSpPr/>
            <p:nvPr>
              <p:custDataLst>
                <p:tags r:id="rId12"/>
              </p:custDataLst>
            </p:nvPr>
          </p:nvCxnSpPr>
          <p:spPr>
            <a:xfrm>
              <a:off x="4210139" y="2419861"/>
              <a:ext cx="0" cy="720001"/>
            </a:xfrm>
            <a:prstGeom prst="line">
              <a:avLst/>
            </a:prstGeom>
            <a:ln>
              <a:solidFill>
                <a:srgbClr val="68B0AC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组合 86"/>
            <p:cNvGrpSpPr/>
            <p:nvPr/>
          </p:nvGrpSpPr>
          <p:grpSpPr>
            <a:xfrm>
              <a:off x="3298210" y="3429000"/>
              <a:ext cx="1823858" cy="714427"/>
              <a:chOff x="1054373" y="3673595"/>
              <a:chExt cx="1823858" cy="714427"/>
            </a:xfrm>
          </p:grpSpPr>
          <p:sp>
            <p:nvSpPr>
              <p:cNvPr id="88" name="文本框 87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221894" y="3673595"/>
                <a:ext cx="148881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1.2.2</a:t>
                </a:r>
                <a:endPara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89" name="文本框42"/>
              <p:cNvSpPr txBox="1"/>
              <p:nvPr>
                <p:custDataLst>
                  <p:tags r:id="rId14"/>
                </p:custDataLst>
              </p:nvPr>
            </p:nvSpPr>
            <p:spPr bwMode="auto">
              <a:xfrm>
                <a:off x="1054373" y="4135260"/>
                <a:ext cx="1823858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1.2.2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98" name="组合 97"/>
          <p:cNvGrpSpPr/>
          <p:nvPr>
            <p:custDataLst>
              <p:tags r:id="rId4"/>
            </p:custDataLst>
          </p:nvPr>
        </p:nvGrpSpPr>
        <p:grpSpPr>
          <a:xfrm>
            <a:off x="5575814" y="2419861"/>
            <a:ext cx="1823858" cy="1723566"/>
            <a:chOff x="5575814" y="2419861"/>
            <a:chExt cx="1823858" cy="1723566"/>
          </a:xfrm>
        </p:grpSpPr>
        <p:cxnSp>
          <p:nvCxnSpPr>
            <p:cNvPr id="65" name="直接连接符16"/>
            <p:cNvCxnSpPr/>
            <p:nvPr>
              <p:custDataLst>
                <p:tags r:id="rId9"/>
              </p:custDataLst>
            </p:nvPr>
          </p:nvCxnSpPr>
          <p:spPr>
            <a:xfrm>
              <a:off x="6467758" y="2419861"/>
              <a:ext cx="0" cy="720001"/>
            </a:xfrm>
            <a:prstGeom prst="line">
              <a:avLst/>
            </a:prstGeom>
            <a:ln>
              <a:solidFill>
                <a:srgbClr val="4A7C59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组合 89"/>
            <p:cNvGrpSpPr/>
            <p:nvPr/>
          </p:nvGrpSpPr>
          <p:grpSpPr>
            <a:xfrm>
              <a:off x="5575814" y="3429000"/>
              <a:ext cx="1823858" cy="714427"/>
              <a:chOff x="1054373" y="3673595"/>
              <a:chExt cx="1823858" cy="714427"/>
            </a:xfrm>
          </p:grpSpPr>
          <p:sp>
            <p:nvSpPr>
              <p:cNvPr id="91" name="文本框 90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221894" y="3673595"/>
                <a:ext cx="148881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1.2.3</a:t>
                </a:r>
                <a:endPara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92" name="文本框42"/>
              <p:cNvSpPr txBox="1"/>
              <p:nvPr>
                <p:custDataLst>
                  <p:tags r:id="rId11"/>
                </p:custDataLst>
              </p:nvPr>
            </p:nvSpPr>
            <p:spPr bwMode="auto">
              <a:xfrm>
                <a:off x="1054373" y="4135260"/>
                <a:ext cx="1823858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1.2.3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99" name="组合 98"/>
          <p:cNvGrpSpPr/>
          <p:nvPr>
            <p:custDataLst>
              <p:tags r:id="rId5"/>
            </p:custDataLst>
          </p:nvPr>
        </p:nvGrpSpPr>
        <p:grpSpPr>
          <a:xfrm>
            <a:off x="7813395" y="2419861"/>
            <a:ext cx="1823858" cy="1723566"/>
            <a:chOff x="7813395" y="2419861"/>
            <a:chExt cx="1823858" cy="1723566"/>
          </a:xfrm>
        </p:grpSpPr>
        <p:cxnSp>
          <p:nvCxnSpPr>
            <p:cNvPr id="68" name="直接连接符19"/>
            <p:cNvCxnSpPr/>
            <p:nvPr>
              <p:custDataLst>
                <p:tags r:id="rId6"/>
              </p:custDataLst>
            </p:nvPr>
          </p:nvCxnSpPr>
          <p:spPr>
            <a:xfrm>
              <a:off x="8725324" y="2419861"/>
              <a:ext cx="0" cy="720001"/>
            </a:xfrm>
            <a:prstGeom prst="line">
              <a:avLst/>
            </a:prstGeom>
            <a:ln>
              <a:solidFill>
                <a:srgbClr val="398F04"/>
              </a:solidFill>
              <a:headEnd type="none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组合 92"/>
            <p:cNvGrpSpPr/>
            <p:nvPr/>
          </p:nvGrpSpPr>
          <p:grpSpPr>
            <a:xfrm>
              <a:off x="7813395" y="3429000"/>
              <a:ext cx="1823858" cy="714427"/>
              <a:chOff x="1054373" y="3673595"/>
              <a:chExt cx="1823858" cy="714427"/>
            </a:xfrm>
          </p:grpSpPr>
          <p:sp>
            <p:nvSpPr>
              <p:cNvPr id="94" name="文本框 9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221894" y="3673595"/>
                <a:ext cx="148881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1.2.4</a:t>
                </a:r>
                <a:endPara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95" name="文本框42"/>
              <p:cNvSpPr txBox="1"/>
              <p:nvPr>
                <p:custDataLst>
                  <p:tags r:id="rId8"/>
                </p:custDataLst>
              </p:nvPr>
            </p:nvSpPr>
            <p:spPr bwMode="auto">
              <a:xfrm>
                <a:off x="1054373" y="4135260"/>
                <a:ext cx="1823858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1.2.4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429543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1.3</a:t>
            </a:r>
          </a:p>
        </p:txBody>
      </p:sp>
      <p:grpSp>
        <p:nvGrpSpPr>
          <p:cNvPr id="59" name="组合 58"/>
          <p:cNvGrpSpPr/>
          <p:nvPr>
            <p:custDataLst>
              <p:tags r:id="rId1"/>
            </p:custDataLst>
          </p:nvPr>
        </p:nvGrpSpPr>
        <p:grpSpPr>
          <a:xfrm>
            <a:off x="837532" y="1746900"/>
            <a:ext cx="4484613" cy="1600489"/>
            <a:chOff x="603607" y="1746900"/>
            <a:chExt cx="5100205" cy="1600489"/>
          </a:xfrm>
        </p:grpSpPr>
        <p:sp>
          <p:nvSpPr>
            <p:cNvPr id="60" name="圆角矩形 6"/>
            <p:cNvSpPr/>
            <p:nvPr>
              <p:custDataLst>
                <p:tags r:id="rId20"/>
              </p:custDataLst>
            </p:nvPr>
          </p:nvSpPr>
          <p:spPr bwMode="auto">
            <a:xfrm>
              <a:off x="603607" y="1746900"/>
              <a:ext cx="5100205" cy="1600489"/>
            </a:xfrm>
            <a:custGeom>
              <a:avLst/>
              <a:gdLst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288082 w 5969768"/>
                <a:gd name="connsiteY24" fmla="*/ 80739 h 1872208"/>
                <a:gd name="connsiteX25" fmla="*/ 1289248 w 5969768"/>
                <a:gd name="connsiteY25" fmla="*/ 0 h 1872208"/>
                <a:gd name="connsiteX0-1" fmla="*/ 1289248 w 5969768"/>
                <a:gd name="connsiteY0-2" fmla="*/ 0 h 1872208"/>
                <a:gd name="connsiteX1-3" fmla="*/ 5346173 w 5969768"/>
                <a:gd name="connsiteY1-4" fmla="*/ 0 h 1872208"/>
                <a:gd name="connsiteX2-5" fmla="*/ 5969768 w 5969768"/>
                <a:gd name="connsiteY2-6" fmla="*/ 623595 h 1872208"/>
                <a:gd name="connsiteX3-7" fmla="*/ 5969768 w 5969768"/>
                <a:gd name="connsiteY3-8" fmla="*/ 1248613 h 1872208"/>
                <a:gd name="connsiteX4-9" fmla="*/ 5346173 w 5969768"/>
                <a:gd name="connsiteY4-10" fmla="*/ 1872208 h 1872208"/>
                <a:gd name="connsiteX5-11" fmla="*/ 1368152 w 5969768"/>
                <a:gd name="connsiteY5-12" fmla="*/ 1872208 h 1872208"/>
                <a:gd name="connsiteX6-13" fmla="*/ 1289248 w 5969768"/>
                <a:gd name="connsiteY6-14" fmla="*/ 1872208 h 1872208"/>
                <a:gd name="connsiteX7-15" fmla="*/ 407735 w 5969768"/>
                <a:gd name="connsiteY7-16" fmla="*/ 1872208 h 1872208"/>
                <a:gd name="connsiteX8-17" fmla="*/ 0 w 5969768"/>
                <a:gd name="connsiteY8-18" fmla="*/ 1464473 h 1872208"/>
                <a:gd name="connsiteX9-19" fmla="*/ 0 w 5969768"/>
                <a:gd name="connsiteY9-20" fmla="*/ 1055807 h 1872208"/>
                <a:gd name="connsiteX10-21" fmla="*/ 407735 w 5969768"/>
                <a:gd name="connsiteY10-22" fmla="*/ 648072 h 1872208"/>
                <a:gd name="connsiteX11-23" fmla="*/ 1368152 w 5969768"/>
                <a:gd name="connsiteY11-24" fmla="*/ 648072 h 1872208"/>
                <a:gd name="connsiteX12-25" fmla="*/ 1368152 w 5969768"/>
                <a:gd name="connsiteY12-26" fmla="*/ 850487 h 1872208"/>
                <a:gd name="connsiteX13-27" fmla="*/ 488918 w 5969768"/>
                <a:gd name="connsiteY13-28" fmla="*/ 850487 h 1872208"/>
                <a:gd name="connsiteX14-29" fmla="*/ 216024 w 5969768"/>
                <a:gd name="connsiteY14-30" fmla="*/ 1123381 h 1872208"/>
                <a:gd name="connsiteX15-31" fmla="*/ 216024 w 5969768"/>
                <a:gd name="connsiteY15-32" fmla="*/ 1396898 h 1872208"/>
                <a:gd name="connsiteX16-33" fmla="*/ 488918 w 5969768"/>
                <a:gd name="connsiteY16-34" fmla="*/ 1669792 h 1872208"/>
                <a:gd name="connsiteX17-35" fmla="*/ 1368152 w 5969768"/>
                <a:gd name="connsiteY17-36" fmla="*/ 1669792 h 1872208"/>
                <a:gd name="connsiteX18-37" fmla="*/ 1368152 w 5969768"/>
                <a:gd name="connsiteY18-38" fmla="*/ 1670095 h 1872208"/>
                <a:gd name="connsiteX19-39" fmla="*/ 5264789 w 5969768"/>
                <a:gd name="connsiteY19-40" fmla="*/ 1670095 h 1872208"/>
                <a:gd name="connsiteX20-41" fmla="*/ 5753744 w 5969768"/>
                <a:gd name="connsiteY20-42" fmla="*/ 1181140 h 1872208"/>
                <a:gd name="connsiteX21-43" fmla="*/ 5753744 w 5969768"/>
                <a:gd name="connsiteY21-44" fmla="*/ 691068 h 1872208"/>
                <a:gd name="connsiteX22-45" fmla="*/ 5264789 w 5969768"/>
                <a:gd name="connsiteY22-46" fmla="*/ 202113 h 1872208"/>
                <a:gd name="connsiteX23-47" fmla="*/ 1289248 w 5969768"/>
                <a:gd name="connsiteY23-48" fmla="*/ 202113 h 1872208"/>
                <a:gd name="connsiteX24-49" fmla="*/ 1421432 w 5969768"/>
                <a:gd name="connsiteY24-50" fmla="*/ 109314 h 1872208"/>
                <a:gd name="connsiteX25-51" fmla="*/ 1289248 w 5969768"/>
                <a:gd name="connsiteY25-5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5969768" h="1872208">
                  <a:moveTo>
                    <a:pt x="1289248" y="0"/>
                  </a:moveTo>
                  <a:lnTo>
                    <a:pt x="5346173" y="0"/>
                  </a:lnTo>
                  <a:cubicBezTo>
                    <a:pt x="5690575" y="0"/>
                    <a:pt x="5969768" y="279193"/>
                    <a:pt x="5969768" y="623595"/>
                  </a:cubicBezTo>
                  <a:lnTo>
                    <a:pt x="5969768" y="1248613"/>
                  </a:lnTo>
                  <a:cubicBezTo>
                    <a:pt x="5969768" y="1593015"/>
                    <a:pt x="5690575" y="1872208"/>
                    <a:pt x="5346173" y="1872208"/>
                  </a:cubicBezTo>
                  <a:lnTo>
                    <a:pt x="1368152" y="1872208"/>
                  </a:lnTo>
                  <a:lnTo>
                    <a:pt x="1289248" y="1872208"/>
                  </a:lnTo>
                  <a:lnTo>
                    <a:pt x="407735" y="1872208"/>
                  </a:lnTo>
                  <a:cubicBezTo>
                    <a:pt x="182549" y="1872208"/>
                    <a:pt x="0" y="1689659"/>
                    <a:pt x="0" y="1464473"/>
                  </a:cubicBezTo>
                  <a:lnTo>
                    <a:pt x="0" y="1055807"/>
                  </a:lnTo>
                  <a:cubicBezTo>
                    <a:pt x="0" y="830621"/>
                    <a:pt x="182549" y="648072"/>
                    <a:pt x="407735" y="648072"/>
                  </a:cubicBezTo>
                  <a:lnTo>
                    <a:pt x="1368152" y="648072"/>
                  </a:lnTo>
                  <a:lnTo>
                    <a:pt x="1368152" y="850487"/>
                  </a:lnTo>
                  <a:lnTo>
                    <a:pt x="488918" y="850487"/>
                  </a:lnTo>
                  <a:cubicBezTo>
                    <a:pt x="338203" y="850487"/>
                    <a:pt x="216024" y="972666"/>
                    <a:pt x="216024" y="1123381"/>
                  </a:cubicBezTo>
                  <a:lnTo>
                    <a:pt x="216024" y="1396898"/>
                  </a:lnTo>
                  <a:cubicBezTo>
                    <a:pt x="216024" y="1547613"/>
                    <a:pt x="338203" y="1669792"/>
                    <a:pt x="488918" y="1669792"/>
                  </a:cubicBezTo>
                  <a:lnTo>
                    <a:pt x="1368152" y="1669792"/>
                  </a:lnTo>
                  <a:lnTo>
                    <a:pt x="1368152" y="1670095"/>
                  </a:lnTo>
                  <a:lnTo>
                    <a:pt x="5264789" y="1670095"/>
                  </a:lnTo>
                  <a:cubicBezTo>
                    <a:pt x="5534831" y="1670095"/>
                    <a:pt x="5753744" y="1451182"/>
                    <a:pt x="5753744" y="1181140"/>
                  </a:cubicBezTo>
                  <a:lnTo>
                    <a:pt x="5753744" y="691068"/>
                  </a:lnTo>
                  <a:cubicBezTo>
                    <a:pt x="5753744" y="421026"/>
                    <a:pt x="5534831" y="202113"/>
                    <a:pt x="5264789" y="202113"/>
                  </a:cubicBezTo>
                  <a:lnTo>
                    <a:pt x="1289248" y="202113"/>
                  </a:lnTo>
                  <a:cubicBezTo>
                    <a:pt x="1288859" y="161655"/>
                    <a:pt x="1421821" y="149772"/>
                    <a:pt x="1421432" y="109314"/>
                  </a:cubicBezTo>
                  <a:cubicBezTo>
                    <a:pt x="1421821" y="82401"/>
                    <a:pt x="1288859" y="26913"/>
                    <a:pt x="1289248" y="0"/>
                  </a:cubicBezTo>
                  <a:close/>
                </a:path>
              </a:pathLst>
            </a:custGeom>
            <a:solidFill>
              <a:srgbClr val="398F04"/>
            </a:solidFill>
            <a:ln w="285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1" name="燕尾形 20"/>
            <p:cNvSpPr/>
            <p:nvPr>
              <p:custDataLst>
                <p:tags r:id="rId21"/>
              </p:custDataLst>
            </p:nvPr>
          </p:nvSpPr>
          <p:spPr bwMode="auto">
            <a:xfrm>
              <a:off x="1623937" y="2236139"/>
              <a:ext cx="294409" cy="294409"/>
            </a:xfrm>
            <a:prstGeom prst="chevron">
              <a:avLst/>
            </a:prstGeom>
            <a:solidFill>
              <a:srgbClr val="398F04"/>
            </a:solidFill>
            <a:ln w="28575" cap="flat" cmpd="sng" algn="ctr">
              <a:solidFill>
                <a:srgbClr val="F9F8EE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2" name="燕尾形 21"/>
            <p:cNvSpPr/>
            <p:nvPr>
              <p:custDataLst>
                <p:tags r:id="rId22"/>
              </p:custDataLst>
            </p:nvPr>
          </p:nvSpPr>
          <p:spPr bwMode="auto">
            <a:xfrm>
              <a:off x="1847630" y="2236139"/>
              <a:ext cx="294409" cy="294409"/>
            </a:xfrm>
            <a:prstGeom prst="chevron">
              <a:avLst/>
            </a:prstGeom>
            <a:solidFill>
              <a:srgbClr val="398F04"/>
            </a:solidFill>
            <a:ln w="28575" cap="flat" cmpd="sng" algn="ctr">
              <a:solidFill>
                <a:srgbClr val="F9F8EE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23"/>
              </p:custDataLst>
            </p:nvPr>
          </p:nvSpPr>
          <p:spPr>
            <a:xfrm>
              <a:off x="798857" y="2623077"/>
              <a:ext cx="14483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398F04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  <a:r>
                <a:rPr lang="en-US" altLang="zh-CN" dirty="0">
                  <a:solidFill>
                    <a:srgbClr val="398F04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1.3.1</a:t>
              </a:r>
            </a:p>
          </p:txBody>
        </p:sp>
        <p:sp>
          <p:nvSpPr>
            <p:cNvPr id="64" name="文本框42"/>
            <p:cNvSpPr txBox="1"/>
            <p:nvPr>
              <p:custDataLst>
                <p:tags r:id="rId24"/>
              </p:custDataLst>
            </p:nvPr>
          </p:nvSpPr>
          <p:spPr bwMode="auto">
            <a:xfrm>
              <a:off x="2365731" y="1981775"/>
              <a:ext cx="2844221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1.3.1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65" name="组合 64"/>
          <p:cNvGrpSpPr/>
          <p:nvPr>
            <p:custDataLst>
              <p:tags r:id="rId2"/>
            </p:custDataLst>
          </p:nvPr>
        </p:nvGrpSpPr>
        <p:grpSpPr>
          <a:xfrm>
            <a:off x="6190474" y="1746900"/>
            <a:ext cx="4484613" cy="1600489"/>
            <a:chOff x="603607" y="1746900"/>
            <a:chExt cx="5100205" cy="1600489"/>
          </a:xfrm>
        </p:grpSpPr>
        <p:sp>
          <p:nvSpPr>
            <p:cNvPr id="66" name="圆角矩形 6"/>
            <p:cNvSpPr/>
            <p:nvPr>
              <p:custDataLst>
                <p:tags r:id="rId15"/>
              </p:custDataLst>
            </p:nvPr>
          </p:nvSpPr>
          <p:spPr bwMode="auto">
            <a:xfrm>
              <a:off x="603607" y="1746900"/>
              <a:ext cx="5100205" cy="1600489"/>
            </a:xfrm>
            <a:custGeom>
              <a:avLst/>
              <a:gdLst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288082 w 5969768"/>
                <a:gd name="connsiteY24" fmla="*/ 80739 h 1872208"/>
                <a:gd name="connsiteX25" fmla="*/ 1289248 w 5969768"/>
                <a:gd name="connsiteY25" fmla="*/ 0 h 1872208"/>
                <a:gd name="connsiteX0-1" fmla="*/ 1289248 w 5969768"/>
                <a:gd name="connsiteY0-2" fmla="*/ 0 h 1872208"/>
                <a:gd name="connsiteX1-3" fmla="*/ 5346173 w 5969768"/>
                <a:gd name="connsiteY1-4" fmla="*/ 0 h 1872208"/>
                <a:gd name="connsiteX2-5" fmla="*/ 5969768 w 5969768"/>
                <a:gd name="connsiteY2-6" fmla="*/ 623595 h 1872208"/>
                <a:gd name="connsiteX3-7" fmla="*/ 5969768 w 5969768"/>
                <a:gd name="connsiteY3-8" fmla="*/ 1248613 h 1872208"/>
                <a:gd name="connsiteX4-9" fmla="*/ 5346173 w 5969768"/>
                <a:gd name="connsiteY4-10" fmla="*/ 1872208 h 1872208"/>
                <a:gd name="connsiteX5-11" fmla="*/ 1368152 w 5969768"/>
                <a:gd name="connsiteY5-12" fmla="*/ 1872208 h 1872208"/>
                <a:gd name="connsiteX6-13" fmla="*/ 1289248 w 5969768"/>
                <a:gd name="connsiteY6-14" fmla="*/ 1872208 h 1872208"/>
                <a:gd name="connsiteX7-15" fmla="*/ 407735 w 5969768"/>
                <a:gd name="connsiteY7-16" fmla="*/ 1872208 h 1872208"/>
                <a:gd name="connsiteX8-17" fmla="*/ 0 w 5969768"/>
                <a:gd name="connsiteY8-18" fmla="*/ 1464473 h 1872208"/>
                <a:gd name="connsiteX9-19" fmla="*/ 0 w 5969768"/>
                <a:gd name="connsiteY9-20" fmla="*/ 1055807 h 1872208"/>
                <a:gd name="connsiteX10-21" fmla="*/ 407735 w 5969768"/>
                <a:gd name="connsiteY10-22" fmla="*/ 648072 h 1872208"/>
                <a:gd name="connsiteX11-23" fmla="*/ 1368152 w 5969768"/>
                <a:gd name="connsiteY11-24" fmla="*/ 648072 h 1872208"/>
                <a:gd name="connsiteX12-25" fmla="*/ 1368152 w 5969768"/>
                <a:gd name="connsiteY12-26" fmla="*/ 850487 h 1872208"/>
                <a:gd name="connsiteX13-27" fmla="*/ 488918 w 5969768"/>
                <a:gd name="connsiteY13-28" fmla="*/ 850487 h 1872208"/>
                <a:gd name="connsiteX14-29" fmla="*/ 216024 w 5969768"/>
                <a:gd name="connsiteY14-30" fmla="*/ 1123381 h 1872208"/>
                <a:gd name="connsiteX15-31" fmla="*/ 216024 w 5969768"/>
                <a:gd name="connsiteY15-32" fmla="*/ 1396898 h 1872208"/>
                <a:gd name="connsiteX16-33" fmla="*/ 488918 w 5969768"/>
                <a:gd name="connsiteY16-34" fmla="*/ 1669792 h 1872208"/>
                <a:gd name="connsiteX17-35" fmla="*/ 1368152 w 5969768"/>
                <a:gd name="connsiteY17-36" fmla="*/ 1669792 h 1872208"/>
                <a:gd name="connsiteX18-37" fmla="*/ 1368152 w 5969768"/>
                <a:gd name="connsiteY18-38" fmla="*/ 1670095 h 1872208"/>
                <a:gd name="connsiteX19-39" fmla="*/ 5264789 w 5969768"/>
                <a:gd name="connsiteY19-40" fmla="*/ 1670095 h 1872208"/>
                <a:gd name="connsiteX20-41" fmla="*/ 5753744 w 5969768"/>
                <a:gd name="connsiteY20-42" fmla="*/ 1181140 h 1872208"/>
                <a:gd name="connsiteX21-43" fmla="*/ 5753744 w 5969768"/>
                <a:gd name="connsiteY21-44" fmla="*/ 691068 h 1872208"/>
                <a:gd name="connsiteX22-45" fmla="*/ 5264789 w 5969768"/>
                <a:gd name="connsiteY22-46" fmla="*/ 202113 h 1872208"/>
                <a:gd name="connsiteX23-47" fmla="*/ 1289248 w 5969768"/>
                <a:gd name="connsiteY23-48" fmla="*/ 202113 h 1872208"/>
                <a:gd name="connsiteX24-49" fmla="*/ 1421432 w 5969768"/>
                <a:gd name="connsiteY24-50" fmla="*/ 109314 h 1872208"/>
                <a:gd name="connsiteX25-51" fmla="*/ 1289248 w 5969768"/>
                <a:gd name="connsiteY25-5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5969768" h="1872208">
                  <a:moveTo>
                    <a:pt x="1289248" y="0"/>
                  </a:moveTo>
                  <a:lnTo>
                    <a:pt x="5346173" y="0"/>
                  </a:lnTo>
                  <a:cubicBezTo>
                    <a:pt x="5690575" y="0"/>
                    <a:pt x="5969768" y="279193"/>
                    <a:pt x="5969768" y="623595"/>
                  </a:cubicBezTo>
                  <a:lnTo>
                    <a:pt x="5969768" y="1248613"/>
                  </a:lnTo>
                  <a:cubicBezTo>
                    <a:pt x="5969768" y="1593015"/>
                    <a:pt x="5690575" y="1872208"/>
                    <a:pt x="5346173" y="1872208"/>
                  </a:cubicBezTo>
                  <a:lnTo>
                    <a:pt x="1368152" y="1872208"/>
                  </a:lnTo>
                  <a:lnTo>
                    <a:pt x="1289248" y="1872208"/>
                  </a:lnTo>
                  <a:lnTo>
                    <a:pt x="407735" y="1872208"/>
                  </a:lnTo>
                  <a:cubicBezTo>
                    <a:pt x="182549" y="1872208"/>
                    <a:pt x="0" y="1689659"/>
                    <a:pt x="0" y="1464473"/>
                  </a:cubicBezTo>
                  <a:lnTo>
                    <a:pt x="0" y="1055807"/>
                  </a:lnTo>
                  <a:cubicBezTo>
                    <a:pt x="0" y="830621"/>
                    <a:pt x="182549" y="648072"/>
                    <a:pt x="407735" y="648072"/>
                  </a:cubicBezTo>
                  <a:lnTo>
                    <a:pt x="1368152" y="648072"/>
                  </a:lnTo>
                  <a:lnTo>
                    <a:pt x="1368152" y="850487"/>
                  </a:lnTo>
                  <a:lnTo>
                    <a:pt x="488918" y="850487"/>
                  </a:lnTo>
                  <a:cubicBezTo>
                    <a:pt x="338203" y="850487"/>
                    <a:pt x="216024" y="972666"/>
                    <a:pt x="216024" y="1123381"/>
                  </a:cubicBezTo>
                  <a:lnTo>
                    <a:pt x="216024" y="1396898"/>
                  </a:lnTo>
                  <a:cubicBezTo>
                    <a:pt x="216024" y="1547613"/>
                    <a:pt x="338203" y="1669792"/>
                    <a:pt x="488918" y="1669792"/>
                  </a:cubicBezTo>
                  <a:lnTo>
                    <a:pt x="1368152" y="1669792"/>
                  </a:lnTo>
                  <a:lnTo>
                    <a:pt x="1368152" y="1670095"/>
                  </a:lnTo>
                  <a:lnTo>
                    <a:pt x="5264789" y="1670095"/>
                  </a:lnTo>
                  <a:cubicBezTo>
                    <a:pt x="5534831" y="1670095"/>
                    <a:pt x="5753744" y="1451182"/>
                    <a:pt x="5753744" y="1181140"/>
                  </a:cubicBezTo>
                  <a:lnTo>
                    <a:pt x="5753744" y="691068"/>
                  </a:lnTo>
                  <a:cubicBezTo>
                    <a:pt x="5753744" y="421026"/>
                    <a:pt x="5534831" y="202113"/>
                    <a:pt x="5264789" y="202113"/>
                  </a:cubicBezTo>
                  <a:lnTo>
                    <a:pt x="1289248" y="202113"/>
                  </a:lnTo>
                  <a:cubicBezTo>
                    <a:pt x="1288859" y="161655"/>
                    <a:pt x="1421821" y="149772"/>
                    <a:pt x="1421432" y="109314"/>
                  </a:cubicBezTo>
                  <a:cubicBezTo>
                    <a:pt x="1421821" y="82401"/>
                    <a:pt x="1288859" y="26913"/>
                    <a:pt x="1289248" y="0"/>
                  </a:cubicBezTo>
                  <a:close/>
                </a:path>
              </a:pathLst>
            </a:custGeom>
            <a:solidFill>
              <a:srgbClr val="68B0AC"/>
            </a:solidFill>
            <a:ln w="285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7" name="燕尾形 20"/>
            <p:cNvSpPr/>
            <p:nvPr>
              <p:custDataLst>
                <p:tags r:id="rId16"/>
              </p:custDataLst>
            </p:nvPr>
          </p:nvSpPr>
          <p:spPr bwMode="auto">
            <a:xfrm>
              <a:off x="1623937" y="2236139"/>
              <a:ext cx="294409" cy="294409"/>
            </a:xfrm>
            <a:prstGeom prst="chevron">
              <a:avLst/>
            </a:prstGeom>
            <a:solidFill>
              <a:srgbClr val="68B0AC"/>
            </a:solidFill>
            <a:ln w="28575" cap="flat" cmpd="sng" algn="ctr">
              <a:solidFill>
                <a:srgbClr val="F9F8EE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8" name="燕尾形 21"/>
            <p:cNvSpPr/>
            <p:nvPr>
              <p:custDataLst>
                <p:tags r:id="rId17"/>
              </p:custDataLst>
            </p:nvPr>
          </p:nvSpPr>
          <p:spPr bwMode="auto">
            <a:xfrm>
              <a:off x="1847630" y="2236139"/>
              <a:ext cx="294409" cy="294409"/>
            </a:xfrm>
            <a:prstGeom prst="chevron">
              <a:avLst/>
            </a:prstGeom>
            <a:solidFill>
              <a:srgbClr val="68B0AC"/>
            </a:solidFill>
            <a:ln w="28575" cap="flat" cmpd="sng" algn="ctr">
              <a:solidFill>
                <a:srgbClr val="F9F8EE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18"/>
              </p:custDataLst>
            </p:nvPr>
          </p:nvSpPr>
          <p:spPr>
            <a:xfrm>
              <a:off x="693421" y="2623077"/>
              <a:ext cx="14483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68B0AC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  <a:r>
                <a:rPr lang="en-US" altLang="zh-CN" dirty="0">
                  <a:solidFill>
                    <a:srgbClr val="68B0AC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1.3.2</a:t>
              </a:r>
            </a:p>
          </p:txBody>
        </p:sp>
        <p:sp>
          <p:nvSpPr>
            <p:cNvPr id="70" name="文本框42"/>
            <p:cNvSpPr txBox="1"/>
            <p:nvPr>
              <p:custDataLst>
                <p:tags r:id="rId19"/>
              </p:custDataLst>
            </p:nvPr>
          </p:nvSpPr>
          <p:spPr bwMode="auto">
            <a:xfrm>
              <a:off x="2365731" y="1981775"/>
              <a:ext cx="2844221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1.3.2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71" name="组合 70"/>
          <p:cNvGrpSpPr/>
          <p:nvPr>
            <p:custDataLst>
              <p:tags r:id="rId3"/>
            </p:custDataLst>
          </p:nvPr>
        </p:nvGrpSpPr>
        <p:grpSpPr>
          <a:xfrm>
            <a:off x="837532" y="3969105"/>
            <a:ext cx="4484613" cy="1600489"/>
            <a:chOff x="603607" y="1746900"/>
            <a:chExt cx="5100205" cy="1600489"/>
          </a:xfrm>
        </p:grpSpPr>
        <p:sp>
          <p:nvSpPr>
            <p:cNvPr id="72" name="圆角矩形 6"/>
            <p:cNvSpPr/>
            <p:nvPr>
              <p:custDataLst>
                <p:tags r:id="rId10"/>
              </p:custDataLst>
            </p:nvPr>
          </p:nvSpPr>
          <p:spPr bwMode="auto">
            <a:xfrm>
              <a:off x="603607" y="1746900"/>
              <a:ext cx="5100205" cy="1600489"/>
            </a:xfrm>
            <a:custGeom>
              <a:avLst/>
              <a:gdLst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288082 w 5969768"/>
                <a:gd name="connsiteY24" fmla="*/ 80739 h 1872208"/>
                <a:gd name="connsiteX25" fmla="*/ 1289248 w 5969768"/>
                <a:gd name="connsiteY25" fmla="*/ 0 h 1872208"/>
                <a:gd name="connsiteX0-1" fmla="*/ 1289248 w 5969768"/>
                <a:gd name="connsiteY0-2" fmla="*/ 0 h 1872208"/>
                <a:gd name="connsiteX1-3" fmla="*/ 5346173 w 5969768"/>
                <a:gd name="connsiteY1-4" fmla="*/ 0 h 1872208"/>
                <a:gd name="connsiteX2-5" fmla="*/ 5969768 w 5969768"/>
                <a:gd name="connsiteY2-6" fmla="*/ 623595 h 1872208"/>
                <a:gd name="connsiteX3-7" fmla="*/ 5969768 w 5969768"/>
                <a:gd name="connsiteY3-8" fmla="*/ 1248613 h 1872208"/>
                <a:gd name="connsiteX4-9" fmla="*/ 5346173 w 5969768"/>
                <a:gd name="connsiteY4-10" fmla="*/ 1872208 h 1872208"/>
                <a:gd name="connsiteX5-11" fmla="*/ 1368152 w 5969768"/>
                <a:gd name="connsiteY5-12" fmla="*/ 1872208 h 1872208"/>
                <a:gd name="connsiteX6-13" fmla="*/ 1289248 w 5969768"/>
                <a:gd name="connsiteY6-14" fmla="*/ 1872208 h 1872208"/>
                <a:gd name="connsiteX7-15" fmla="*/ 407735 w 5969768"/>
                <a:gd name="connsiteY7-16" fmla="*/ 1872208 h 1872208"/>
                <a:gd name="connsiteX8-17" fmla="*/ 0 w 5969768"/>
                <a:gd name="connsiteY8-18" fmla="*/ 1464473 h 1872208"/>
                <a:gd name="connsiteX9-19" fmla="*/ 0 w 5969768"/>
                <a:gd name="connsiteY9-20" fmla="*/ 1055807 h 1872208"/>
                <a:gd name="connsiteX10-21" fmla="*/ 407735 w 5969768"/>
                <a:gd name="connsiteY10-22" fmla="*/ 648072 h 1872208"/>
                <a:gd name="connsiteX11-23" fmla="*/ 1368152 w 5969768"/>
                <a:gd name="connsiteY11-24" fmla="*/ 648072 h 1872208"/>
                <a:gd name="connsiteX12-25" fmla="*/ 1368152 w 5969768"/>
                <a:gd name="connsiteY12-26" fmla="*/ 850487 h 1872208"/>
                <a:gd name="connsiteX13-27" fmla="*/ 488918 w 5969768"/>
                <a:gd name="connsiteY13-28" fmla="*/ 850487 h 1872208"/>
                <a:gd name="connsiteX14-29" fmla="*/ 216024 w 5969768"/>
                <a:gd name="connsiteY14-30" fmla="*/ 1123381 h 1872208"/>
                <a:gd name="connsiteX15-31" fmla="*/ 216024 w 5969768"/>
                <a:gd name="connsiteY15-32" fmla="*/ 1396898 h 1872208"/>
                <a:gd name="connsiteX16-33" fmla="*/ 488918 w 5969768"/>
                <a:gd name="connsiteY16-34" fmla="*/ 1669792 h 1872208"/>
                <a:gd name="connsiteX17-35" fmla="*/ 1368152 w 5969768"/>
                <a:gd name="connsiteY17-36" fmla="*/ 1669792 h 1872208"/>
                <a:gd name="connsiteX18-37" fmla="*/ 1368152 w 5969768"/>
                <a:gd name="connsiteY18-38" fmla="*/ 1670095 h 1872208"/>
                <a:gd name="connsiteX19-39" fmla="*/ 5264789 w 5969768"/>
                <a:gd name="connsiteY19-40" fmla="*/ 1670095 h 1872208"/>
                <a:gd name="connsiteX20-41" fmla="*/ 5753744 w 5969768"/>
                <a:gd name="connsiteY20-42" fmla="*/ 1181140 h 1872208"/>
                <a:gd name="connsiteX21-43" fmla="*/ 5753744 w 5969768"/>
                <a:gd name="connsiteY21-44" fmla="*/ 691068 h 1872208"/>
                <a:gd name="connsiteX22-45" fmla="*/ 5264789 w 5969768"/>
                <a:gd name="connsiteY22-46" fmla="*/ 202113 h 1872208"/>
                <a:gd name="connsiteX23-47" fmla="*/ 1289248 w 5969768"/>
                <a:gd name="connsiteY23-48" fmla="*/ 202113 h 1872208"/>
                <a:gd name="connsiteX24-49" fmla="*/ 1421432 w 5969768"/>
                <a:gd name="connsiteY24-50" fmla="*/ 109314 h 1872208"/>
                <a:gd name="connsiteX25-51" fmla="*/ 1289248 w 5969768"/>
                <a:gd name="connsiteY25-5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5969768" h="1872208">
                  <a:moveTo>
                    <a:pt x="1289248" y="0"/>
                  </a:moveTo>
                  <a:lnTo>
                    <a:pt x="5346173" y="0"/>
                  </a:lnTo>
                  <a:cubicBezTo>
                    <a:pt x="5690575" y="0"/>
                    <a:pt x="5969768" y="279193"/>
                    <a:pt x="5969768" y="623595"/>
                  </a:cubicBezTo>
                  <a:lnTo>
                    <a:pt x="5969768" y="1248613"/>
                  </a:lnTo>
                  <a:cubicBezTo>
                    <a:pt x="5969768" y="1593015"/>
                    <a:pt x="5690575" y="1872208"/>
                    <a:pt x="5346173" y="1872208"/>
                  </a:cubicBezTo>
                  <a:lnTo>
                    <a:pt x="1368152" y="1872208"/>
                  </a:lnTo>
                  <a:lnTo>
                    <a:pt x="1289248" y="1872208"/>
                  </a:lnTo>
                  <a:lnTo>
                    <a:pt x="407735" y="1872208"/>
                  </a:lnTo>
                  <a:cubicBezTo>
                    <a:pt x="182549" y="1872208"/>
                    <a:pt x="0" y="1689659"/>
                    <a:pt x="0" y="1464473"/>
                  </a:cubicBezTo>
                  <a:lnTo>
                    <a:pt x="0" y="1055807"/>
                  </a:lnTo>
                  <a:cubicBezTo>
                    <a:pt x="0" y="830621"/>
                    <a:pt x="182549" y="648072"/>
                    <a:pt x="407735" y="648072"/>
                  </a:cubicBezTo>
                  <a:lnTo>
                    <a:pt x="1368152" y="648072"/>
                  </a:lnTo>
                  <a:lnTo>
                    <a:pt x="1368152" y="850487"/>
                  </a:lnTo>
                  <a:lnTo>
                    <a:pt x="488918" y="850487"/>
                  </a:lnTo>
                  <a:cubicBezTo>
                    <a:pt x="338203" y="850487"/>
                    <a:pt x="216024" y="972666"/>
                    <a:pt x="216024" y="1123381"/>
                  </a:cubicBezTo>
                  <a:lnTo>
                    <a:pt x="216024" y="1396898"/>
                  </a:lnTo>
                  <a:cubicBezTo>
                    <a:pt x="216024" y="1547613"/>
                    <a:pt x="338203" y="1669792"/>
                    <a:pt x="488918" y="1669792"/>
                  </a:cubicBezTo>
                  <a:lnTo>
                    <a:pt x="1368152" y="1669792"/>
                  </a:lnTo>
                  <a:lnTo>
                    <a:pt x="1368152" y="1670095"/>
                  </a:lnTo>
                  <a:lnTo>
                    <a:pt x="5264789" y="1670095"/>
                  </a:lnTo>
                  <a:cubicBezTo>
                    <a:pt x="5534831" y="1670095"/>
                    <a:pt x="5753744" y="1451182"/>
                    <a:pt x="5753744" y="1181140"/>
                  </a:cubicBezTo>
                  <a:lnTo>
                    <a:pt x="5753744" y="691068"/>
                  </a:lnTo>
                  <a:cubicBezTo>
                    <a:pt x="5753744" y="421026"/>
                    <a:pt x="5534831" y="202113"/>
                    <a:pt x="5264789" y="202113"/>
                  </a:cubicBezTo>
                  <a:lnTo>
                    <a:pt x="1289248" y="202113"/>
                  </a:lnTo>
                  <a:cubicBezTo>
                    <a:pt x="1288859" y="161655"/>
                    <a:pt x="1421821" y="149772"/>
                    <a:pt x="1421432" y="109314"/>
                  </a:cubicBezTo>
                  <a:cubicBezTo>
                    <a:pt x="1421821" y="82401"/>
                    <a:pt x="1288859" y="26913"/>
                    <a:pt x="1289248" y="0"/>
                  </a:cubicBezTo>
                  <a:close/>
                </a:path>
              </a:pathLst>
            </a:custGeom>
            <a:solidFill>
              <a:srgbClr val="7AB677"/>
            </a:solidFill>
            <a:ln w="285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3" name="燕尾形 20"/>
            <p:cNvSpPr/>
            <p:nvPr>
              <p:custDataLst>
                <p:tags r:id="rId11"/>
              </p:custDataLst>
            </p:nvPr>
          </p:nvSpPr>
          <p:spPr bwMode="auto">
            <a:xfrm>
              <a:off x="1623937" y="2236139"/>
              <a:ext cx="294409" cy="294409"/>
            </a:xfrm>
            <a:prstGeom prst="chevron">
              <a:avLst/>
            </a:prstGeom>
            <a:solidFill>
              <a:srgbClr val="7AB677"/>
            </a:solidFill>
            <a:ln w="28575" cap="flat" cmpd="sng" algn="ctr">
              <a:solidFill>
                <a:srgbClr val="F9F8EE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4" name="燕尾形 21"/>
            <p:cNvSpPr/>
            <p:nvPr>
              <p:custDataLst>
                <p:tags r:id="rId12"/>
              </p:custDataLst>
            </p:nvPr>
          </p:nvSpPr>
          <p:spPr bwMode="auto">
            <a:xfrm>
              <a:off x="1847630" y="2236139"/>
              <a:ext cx="294409" cy="294409"/>
            </a:xfrm>
            <a:prstGeom prst="chevron">
              <a:avLst/>
            </a:prstGeom>
            <a:solidFill>
              <a:srgbClr val="7AB677"/>
            </a:solidFill>
            <a:ln w="28575" cap="flat" cmpd="sng" algn="ctr">
              <a:solidFill>
                <a:srgbClr val="F9F8EE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5" name="文本框 74"/>
            <p:cNvSpPr txBox="1"/>
            <p:nvPr>
              <p:custDataLst>
                <p:tags r:id="rId13"/>
              </p:custDataLst>
            </p:nvPr>
          </p:nvSpPr>
          <p:spPr>
            <a:xfrm>
              <a:off x="798857" y="2623077"/>
              <a:ext cx="14483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  <a:r>
                <a:rPr lang="en-US" altLang="zh-CN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1.3.3</a:t>
              </a:r>
            </a:p>
          </p:txBody>
        </p:sp>
        <p:sp>
          <p:nvSpPr>
            <p:cNvPr id="76" name="文本框42"/>
            <p:cNvSpPr txBox="1"/>
            <p:nvPr>
              <p:custDataLst>
                <p:tags r:id="rId14"/>
              </p:custDataLst>
            </p:nvPr>
          </p:nvSpPr>
          <p:spPr bwMode="auto">
            <a:xfrm>
              <a:off x="2365731" y="1981775"/>
              <a:ext cx="2844221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1.3.3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  <p:grpSp>
        <p:nvGrpSpPr>
          <p:cNvPr id="77" name="组合 76"/>
          <p:cNvGrpSpPr/>
          <p:nvPr>
            <p:custDataLst>
              <p:tags r:id="rId4"/>
            </p:custDataLst>
          </p:nvPr>
        </p:nvGrpSpPr>
        <p:grpSpPr>
          <a:xfrm>
            <a:off x="6190474" y="3969105"/>
            <a:ext cx="4484613" cy="1600489"/>
            <a:chOff x="603607" y="1746900"/>
            <a:chExt cx="5100205" cy="1600489"/>
          </a:xfrm>
        </p:grpSpPr>
        <p:sp>
          <p:nvSpPr>
            <p:cNvPr id="78" name="圆角矩形 6"/>
            <p:cNvSpPr/>
            <p:nvPr>
              <p:custDataLst>
                <p:tags r:id="rId5"/>
              </p:custDataLst>
            </p:nvPr>
          </p:nvSpPr>
          <p:spPr bwMode="auto">
            <a:xfrm>
              <a:off x="603607" y="1746900"/>
              <a:ext cx="5100205" cy="1600489"/>
            </a:xfrm>
            <a:custGeom>
              <a:avLst/>
              <a:gdLst>
                <a:gd name="connsiteX0" fmla="*/ 1289248 w 5969768"/>
                <a:gd name="connsiteY0" fmla="*/ 0 h 1872208"/>
                <a:gd name="connsiteX1" fmla="*/ 5346173 w 5969768"/>
                <a:gd name="connsiteY1" fmla="*/ 0 h 1872208"/>
                <a:gd name="connsiteX2" fmla="*/ 5969768 w 5969768"/>
                <a:gd name="connsiteY2" fmla="*/ 623595 h 1872208"/>
                <a:gd name="connsiteX3" fmla="*/ 5969768 w 5969768"/>
                <a:gd name="connsiteY3" fmla="*/ 1248613 h 1872208"/>
                <a:gd name="connsiteX4" fmla="*/ 5346173 w 5969768"/>
                <a:gd name="connsiteY4" fmla="*/ 1872208 h 1872208"/>
                <a:gd name="connsiteX5" fmla="*/ 1368152 w 5969768"/>
                <a:gd name="connsiteY5" fmla="*/ 1872208 h 1872208"/>
                <a:gd name="connsiteX6" fmla="*/ 1289248 w 5969768"/>
                <a:gd name="connsiteY6" fmla="*/ 1872208 h 1872208"/>
                <a:gd name="connsiteX7" fmla="*/ 407735 w 5969768"/>
                <a:gd name="connsiteY7" fmla="*/ 1872208 h 1872208"/>
                <a:gd name="connsiteX8" fmla="*/ 0 w 5969768"/>
                <a:gd name="connsiteY8" fmla="*/ 1464473 h 1872208"/>
                <a:gd name="connsiteX9" fmla="*/ 0 w 5969768"/>
                <a:gd name="connsiteY9" fmla="*/ 1055807 h 1872208"/>
                <a:gd name="connsiteX10" fmla="*/ 407735 w 5969768"/>
                <a:gd name="connsiteY10" fmla="*/ 648072 h 1872208"/>
                <a:gd name="connsiteX11" fmla="*/ 1368152 w 5969768"/>
                <a:gd name="connsiteY11" fmla="*/ 648072 h 1872208"/>
                <a:gd name="connsiteX12" fmla="*/ 1368152 w 5969768"/>
                <a:gd name="connsiteY12" fmla="*/ 850487 h 1872208"/>
                <a:gd name="connsiteX13" fmla="*/ 488918 w 5969768"/>
                <a:gd name="connsiteY13" fmla="*/ 850487 h 1872208"/>
                <a:gd name="connsiteX14" fmla="*/ 216024 w 5969768"/>
                <a:gd name="connsiteY14" fmla="*/ 1123381 h 1872208"/>
                <a:gd name="connsiteX15" fmla="*/ 216024 w 5969768"/>
                <a:gd name="connsiteY15" fmla="*/ 1396898 h 1872208"/>
                <a:gd name="connsiteX16" fmla="*/ 488918 w 5969768"/>
                <a:gd name="connsiteY16" fmla="*/ 1669792 h 1872208"/>
                <a:gd name="connsiteX17" fmla="*/ 1368152 w 5969768"/>
                <a:gd name="connsiteY17" fmla="*/ 1669792 h 1872208"/>
                <a:gd name="connsiteX18" fmla="*/ 1368152 w 5969768"/>
                <a:gd name="connsiteY18" fmla="*/ 1670095 h 1872208"/>
                <a:gd name="connsiteX19" fmla="*/ 5264789 w 5969768"/>
                <a:gd name="connsiteY19" fmla="*/ 1670095 h 1872208"/>
                <a:gd name="connsiteX20" fmla="*/ 5753744 w 5969768"/>
                <a:gd name="connsiteY20" fmla="*/ 1181140 h 1872208"/>
                <a:gd name="connsiteX21" fmla="*/ 5753744 w 5969768"/>
                <a:gd name="connsiteY21" fmla="*/ 691068 h 1872208"/>
                <a:gd name="connsiteX22" fmla="*/ 5264789 w 5969768"/>
                <a:gd name="connsiteY22" fmla="*/ 202113 h 1872208"/>
                <a:gd name="connsiteX23" fmla="*/ 1289248 w 5969768"/>
                <a:gd name="connsiteY23" fmla="*/ 202113 h 1872208"/>
                <a:gd name="connsiteX24" fmla="*/ 1288082 w 5969768"/>
                <a:gd name="connsiteY24" fmla="*/ 80739 h 1872208"/>
                <a:gd name="connsiteX25" fmla="*/ 1289248 w 5969768"/>
                <a:gd name="connsiteY25" fmla="*/ 0 h 1872208"/>
                <a:gd name="connsiteX0-1" fmla="*/ 1289248 w 5969768"/>
                <a:gd name="connsiteY0-2" fmla="*/ 0 h 1872208"/>
                <a:gd name="connsiteX1-3" fmla="*/ 5346173 w 5969768"/>
                <a:gd name="connsiteY1-4" fmla="*/ 0 h 1872208"/>
                <a:gd name="connsiteX2-5" fmla="*/ 5969768 w 5969768"/>
                <a:gd name="connsiteY2-6" fmla="*/ 623595 h 1872208"/>
                <a:gd name="connsiteX3-7" fmla="*/ 5969768 w 5969768"/>
                <a:gd name="connsiteY3-8" fmla="*/ 1248613 h 1872208"/>
                <a:gd name="connsiteX4-9" fmla="*/ 5346173 w 5969768"/>
                <a:gd name="connsiteY4-10" fmla="*/ 1872208 h 1872208"/>
                <a:gd name="connsiteX5-11" fmla="*/ 1368152 w 5969768"/>
                <a:gd name="connsiteY5-12" fmla="*/ 1872208 h 1872208"/>
                <a:gd name="connsiteX6-13" fmla="*/ 1289248 w 5969768"/>
                <a:gd name="connsiteY6-14" fmla="*/ 1872208 h 1872208"/>
                <a:gd name="connsiteX7-15" fmla="*/ 407735 w 5969768"/>
                <a:gd name="connsiteY7-16" fmla="*/ 1872208 h 1872208"/>
                <a:gd name="connsiteX8-17" fmla="*/ 0 w 5969768"/>
                <a:gd name="connsiteY8-18" fmla="*/ 1464473 h 1872208"/>
                <a:gd name="connsiteX9-19" fmla="*/ 0 w 5969768"/>
                <a:gd name="connsiteY9-20" fmla="*/ 1055807 h 1872208"/>
                <a:gd name="connsiteX10-21" fmla="*/ 407735 w 5969768"/>
                <a:gd name="connsiteY10-22" fmla="*/ 648072 h 1872208"/>
                <a:gd name="connsiteX11-23" fmla="*/ 1368152 w 5969768"/>
                <a:gd name="connsiteY11-24" fmla="*/ 648072 h 1872208"/>
                <a:gd name="connsiteX12-25" fmla="*/ 1368152 w 5969768"/>
                <a:gd name="connsiteY12-26" fmla="*/ 850487 h 1872208"/>
                <a:gd name="connsiteX13-27" fmla="*/ 488918 w 5969768"/>
                <a:gd name="connsiteY13-28" fmla="*/ 850487 h 1872208"/>
                <a:gd name="connsiteX14-29" fmla="*/ 216024 w 5969768"/>
                <a:gd name="connsiteY14-30" fmla="*/ 1123381 h 1872208"/>
                <a:gd name="connsiteX15-31" fmla="*/ 216024 w 5969768"/>
                <a:gd name="connsiteY15-32" fmla="*/ 1396898 h 1872208"/>
                <a:gd name="connsiteX16-33" fmla="*/ 488918 w 5969768"/>
                <a:gd name="connsiteY16-34" fmla="*/ 1669792 h 1872208"/>
                <a:gd name="connsiteX17-35" fmla="*/ 1368152 w 5969768"/>
                <a:gd name="connsiteY17-36" fmla="*/ 1669792 h 1872208"/>
                <a:gd name="connsiteX18-37" fmla="*/ 1368152 w 5969768"/>
                <a:gd name="connsiteY18-38" fmla="*/ 1670095 h 1872208"/>
                <a:gd name="connsiteX19-39" fmla="*/ 5264789 w 5969768"/>
                <a:gd name="connsiteY19-40" fmla="*/ 1670095 h 1872208"/>
                <a:gd name="connsiteX20-41" fmla="*/ 5753744 w 5969768"/>
                <a:gd name="connsiteY20-42" fmla="*/ 1181140 h 1872208"/>
                <a:gd name="connsiteX21-43" fmla="*/ 5753744 w 5969768"/>
                <a:gd name="connsiteY21-44" fmla="*/ 691068 h 1872208"/>
                <a:gd name="connsiteX22-45" fmla="*/ 5264789 w 5969768"/>
                <a:gd name="connsiteY22-46" fmla="*/ 202113 h 1872208"/>
                <a:gd name="connsiteX23-47" fmla="*/ 1289248 w 5969768"/>
                <a:gd name="connsiteY23-48" fmla="*/ 202113 h 1872208"/>
                <a:gd name="connsiteX24-49" fmla="*/ 1421432 w 5969768"/>
                <a:gd name="connsiteY24-50" fmla="*/ 109314 h 1872208"/>
                <a:gd name="connsiteX25-51" fmla="*/ 1289248 w 5969768"/>
                <a:gd name="connsiteY25-52" fmla="*/ 0 h 18722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</a:cxnLst>
              <a:rect l="l" t="t" r="r" b="b"/>
              <a:pathLst>
                <a:path w="5969768" h="1872208">
                  <a:moveTo>
                    <a:pt x="1289248" y="0"/>
                  </a:moveTo>
                  <a:lnTo>
                    <a:pt x="5346173" y="0"/>
                  </a:lnTo>
                  <a:cubicBezTo>
                    <a:pt x="5690575" y="0"/>
                    <a:pt x="5969768" y="279193"/>
                    <a:pt x="5969768" y="623595"/>
                  </a:cubicBezTo>
                  <a:lnTo>
                    <a:pt x="5969768" y="1248613"/>
                  </a:lnTo>
                  <a:cubicBezTo>
                    <a:pt x="5969768" y="1593015"/>
                    <a:pt x="5690575" y="1872208"/>
                    <a:pt x="5346173" y="1872208"/>
                  </a:cubicBezTo>
                  <a:lnTo>
                    <a:pt x="1368152" y="1872208"/>
                  </a:lnTo>
                  <a:lnTo>
                    <a:pt x="1289248" y="1872208"/>
                  </a:lnTo>
                  <a:lnTo>
                    <a:pt x="407735" y="1872208"/>
                  </a:lnTo>
                  <a:cubicBezTo>
                    <a:pt x="182549" y="1872208"/>
                    <a:pt x="0" y="1689659"/>
                    <a:pt x="0" y="1464473"/>
                  </a:cubicBezTo>
                  <a:lnTo>
                    <a:pt x="0" y="1055807"/>
                  </a:lnTo>
                  <a:cubicBezTo>
                    <a:pt x="0" y="830621"/>
                    <a:pt x="182549" y="648072"/>
                    <a:pt x="407735" y="648072"/>
                  </a:cubicBezTo>
                  <a:lnTo>
                    <a:pt x="1368152" y="648072"/>
                  </a:lnTo>
                  <a:lnTo>
                    <a:pt x="1368152" y="850487"/>
                  </a:lnTo>
                  <a:lnTo>
                    <a:pt x="488918" y="850487"/>
                  </a:lnTo>
                  <a:cubicBezTo>
                    <a:pt x="338203" y="850487"/>
                    <a:pt x="216024" y="972666"/>
                    <a:pt x="216024" y="1123381"/>
                  </a:cubicBezTo>
                  <a:lnTo>
                    <a:pt x="216024" y="1396898"/>
                  </a:lnTo>
                  <a:cubicBezTo>
                    <a:pt x="216024" y="1547613"/>
                    <a:pt x="338203" y="1669792"/>
                    <a:pt x="488918" y="1669792"/>
                  </a:cubicBezTo>
                  <a:lnTo>
                    <a:pt x="1368152" y="1669792"/>
                  </a:lnTo>
                  <a:lnTo>
                    <a:pt x="1368152" y="1670095"/>
                  </a:lnTo>
                  <a:lnTo>
                    <a:pt x="5264789" y="1670095"/>
                  </a:lnTo>
                  <a:cubicBezTo>
                    <a:pt x="5534831" y="1670095"/>
                    <a:pt x="5753744" y="1451182"/>
                    <a:pt x="5753744" y="1181140"/>
                  </a:cubicBezTo>
                  <a:lnTo>
                    <a:pt x="5753744" y="691068"/>
                  </a:lnTo>
                  <a:cubicBezTo>
                    <a:pt x="5753744" y="421026"/>
                    <a:pt x="5534831" y="202113"/>
                    <a:pt x="5264789" y="202113"/>
                  </a:cubicBezTo>
                  <a:lnTo>
                    <a:pt x="1289248" y="202113"/>
                  </a:lnTo>
                  <a:cubicBezTo>
                    <a:pt x="1288859" y="161655"/>
                    <a:pt x="1421821" y="149772"/>
                    <a:pt x="1421432" y="109314"/>
                  </a:cubicBezTo>
                  <a:cubicBezTo>
                    <a:pt x="1421821" y="82401"/>
                    <a:pt x="1288859" y="26913"/>
                    <a:pt x="1289248" y="0"/>
                  </a:cubicBezTo>
                  <a:close/>
                </a:path>
              </a:pathLst>
            </a:custGeom>
            <a:solidFill>
              <a:srgbClr val="4A7C59"/>
            </a:solidFill>
            <a:ln w="285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79" name="燕尾形 20"/>
            <p:cNvSpPr/>
            <p:nvPr>
              <p:custDataLst>
                <p:tags r:id="rId6"/>
              </p:custDataLst>
            </p:nvPr>
          </p:nvSpPr>
          <p:spPr bwMode="auto">
            <a:xfrm>
              <a:off x="1623937" y="2236139"/>
              <a:ext cx="294409" cy="294409"/>
            </a:xfrm>
            <a:prstGeom prst="chevron">
              <a:avLst/>
            </a:prstGeom>
            <a:solidFill>
              <a:srgbClr val="4A7C59"/>
            </a:solidFill>
            <a:ln w="28575" cap="flat" cmpd="sng" algn="ctr">
              <a:solidFill>
                <a:srgbClr val="F9F8EE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0" name="燕尾形 21"/>
            <p:cNvSpPr/>
            <p:nvPr>
              <p:custDataLst>
                <p:tags r:id="rId7"/>
              </p:custDataLst>
            </p:nvPr>
          </p:nvSpPr>
          <p:spPr bwMode="auto">
            <a:xfrm>
              <a:off x="1847630" y="2236139"/>
              <a:ext cx="294409" cy="294409"/>
            </a:xfrm>
            <a:prstGeom prst="chevron">
              <a:avLst/>
            </a:prstGeom>
            <a:solidFill>
              <a:srgbClr val="4A7C59"/>
            </a:solidFill>
            <a:ln w="28575" cap="flat" cmpd="sng" algn="ctr">
              <a:solidFill>
                <a:srgbClr val="F9F8EE"/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kern="0">
                <a:solidFill>
                  <a:sysClr val="window" lastClr="FFFFFF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8"/>
              </p:custDataLst>
            </p:nvPr>
          </p:nvSpPr>
          <p:spPr>
            <a:xfrm>
              <a:off x="798857" y="2623077"/>
              <a:ext cx="144832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1.3.4</a:t>
              </a:r>
            </a:p>
          </p:txBody>
        </p:sp>
        <p:sp>
          <p:nvSpPr>
            <p:cNvPr id="82" name="文本框42"/>
            <p:cNvSpPr txBox="1"/>
            <p:nvPr>
              <p:custDataLst>
                <p:tags r:id="rId9"/>
              </p:custDataLst>
            </p:nvPr>
          </p:nvSpPr>
          <p:spPr bwMode="auto">
            <a:xfrm>
              <a:off x="2365731" y="1981775"/>
              <a:ext cx="2844221" cy="25276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1.3.4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内容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376" y="145716"/>
            <a:ext cx="39025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1.4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" y="1880131"/>
            <a:ext cx="4465859" cy="1188800"/>
            <a:chOff x="1" y="1656838"/>
            <a:chExt cx="4465859" cy="1188800"/>
          </a:xfrm>
        </p:grpSpPr>
        <p:grpSp>
          <p:nvGrpSpPr>
            <p:cNvPr id="33" name="组合 32"/>
            <p:cNvGrpSpPr/>
            <p:nvPr/>
          </p:nvGrpSpPr>
          <p:grpSpPr>
            <a:xfrm>
              <a:off x="1" y="1656838"/>
              <a:ext cx="4465859" cy="1188800"/>
              <a:chOff x="1" y="1656838"/>
              <a:chExt cx="4465859" cy="11888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1" y="2748438"/>
                <a:ext cx="3889531" cy="97200"/>
              </a:xfrm>
              <a:prstGeom prst="rect">
                <a:avLst/>
              </a:prstGeom>
              <a:solidFill>
                <a:srgbClr val="7AB6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334487" y="1656838"/>
                <a:ext cx="1131373" cy="1131759"/>
              </a:xfrm>
              <a:prstGeom prst="ellipse">
                <a:avLst/>
              </a:prstGeom>
              <a:noFill/>
              <a:ln w="111125">
                <a:solidFill>
                  <a:srgbClr val="7AB6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3489087" y="1921070"/>
              <a:ext cx="800889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  <a:r>
                <a:rPr lang="en-US" altLang="zh-CN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1.4.1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0" y="2237226"/>
            <a:ext cx="6675116" cy="1199433"/>
            <a:chOff x="0" y="2013933"/>
            <a:chExt cx="6675116" cy="1199433"/>
          </a:xfrm>
        </p:grpSpPr>
        <p:grpSp>
          <p:nvGrpSpPr>
            <p:cNvPr id="38" name="组合 37"/>
            <p:cNvGrpSpPr/>
            <p:nvPr/>
          </p:nvGrpSpPr>
          <p:grpSpPr>
            <a:xfrm>
              <a:off x="0" y="2013933"/>
              <a:ext cx="6675116" cy="1199433"/>
              <a:chOff x="0" y="2013933"/>
              <a:chExt cx="6675116" cy="1199433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0" y="3116166"/>
                <a:ext cx="6098787" cy="97200"/>
              </a:xfrm>
              <a:prstGeom prst="rect">
                <a:avLst/>
              </a:prstGeom>
              <a:solidFill>
                <a:srgbClr val="4A7C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543743" y="2013933"/>
                <a:ext cx="1131373" cy="1131759"/>
              </a:xfrm>
              <a:prstGeom prst="ellipse">
                <a:avLst/>
              </a:prstGeom>
              <a:noFill/>
              <a:ln w="111125">
                <a:solidFill>
                  <a:srgbClr val="4A7C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5673547" y="2283882"/>
              <a:ext cx="861664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  <a:r>
                <a:rPr lang="en-US" altLang="zh-CN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1.4.2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2507175"/>
            <a:ext cx="9445008" cy="1190085"/>
            <a:chOff x="0" y="2283882"/>
            <a:chExt cx="9445008" cy="1190085"/>
          </a:xfrm>
        </p:grpSpPr>
        <p:grpSp>
          <p:nvGrpSpPr>
            <p:cNvPr id="43" name="组合 42"/>
            <p:cNvGrpSpPr/>
            <p:nvPr/>
          </p:nvGrpSpPr>
          <p:grpSpPr>
            <a:xfrm>
              <a:off x="0" y="2283882"/>
              <a:ext cx="9445008" cy="1190085"/>
              <a:chOff x="0" y="2283882"/>
              <a:chExt cx="9445008" cy="1190085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0" y="3376767"/>
                <a:ext cx="8868679" cy="97200"/>
              </a:xfrm>
              <a:prstGeom prst="rect">
                <a:avLst/>
              </a:prstGeom>
              <a:solidFill>
                <a:srgbClr val="68B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8313635" y="2283882"/>
                <a:ext cx="1131373" cy="1131758"/>
              </a:xfrm>
              <a:prstGeom prst="ellipse">
                <a:avLst/>
              </a:prstGeom>
              <a:noFill/>
              <a:ln w="111125">
                <a:solidFill>
                  <a:srgbClr val="68B0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8475383" y="2534081"/>
              <a:ext cx="829161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68B0AC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  <a:r>
                <a:rPr lang="en-US" altLang="zh-CN" dirty="0">
                  <a:solidFill>
                    <a:srgbClr val="68B0AC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1.4.3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0" y="3927749"/>
            <a:ext cx="7423899" cy="1182550"/>
            <a:chOff x="0" y="3704456"/>
            <a:chExt cx="7423899" cy="1182550"/>
          </a:xfrm>
        </p:grpSpPr>
        <p:grpSp>
          <p:nvGrpSpPr>
            <p:cNvPr id="48" name="组合 47"/>
            <p:cNvGrpSpPr/>
            <p:nvPr/>
          </p:nvGrpSpPr>
          <p:grpSpPr>
            <a:xfrm>
              <a:off x="0" y="3704456"/>
              <a:ext cx="7423899" cy="1182550"/>
              <a:chOff x="0" y="3704456"/>
              <a:chExt cx="7423899" cy="1182550"/>
            </a:xfrm>
          </p:grpSpPr>
          <p:sp>
            <p:nvSpPr>
              <p:cNvPr id="50" name="矩形 49"/>
              <p:cNvSpPr/>
              <p:nvPr/>
            </p:nvSpPr>
            <p:spPr>
              <a:xfrm flipV="1">
                <a:off x="0" y="3704456"/>
                <a:ext cx="6847570" cy="97200"/>
              </a:xfrm>
              <a:prstGeom prst="rect">
                <a:avLst/>
              </a:prstGeom>
              <a:solidFill>
                <a:srgbClr val="7AB6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 flipV="1">
                <a:off x="6292526" y="3755247"/>
                <a:ext cx="1131373" cy="1131759"/>
              </a:xfrm>
              <a:prstGeom prst="ellipse">
                <a:avLst/>
              </a:prstGeom>
              <a:noFill/>
              <a:ln w="111125">
                <a:solidFill>
                  <a:srgbClr val="7AB6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6425579" y="4052642"/>
              <a:ext cx="843982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  <a:r>
                <a:rPr lang="en-US" altLang="zh-CN" dirty="0">
                  <a:solidFill>
                    <a:srgbClr val="7AB677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1.4.4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0" y="4261329"/>
            <a:ext cx="5071229" cy="1182550"/>
            <a:chOff x="0" y="4038036"/>
            <a:chExt cx="5071229" cy="1182550"/>
          </a:xfrm>
        </p:grpSpPr>
        <p:grpSp>
          <p:nvGrpSpPr>
            <p:cNvPr id="53" name="组合 52"/>
            <p:cNvGrpSpPr/>
            <p:nvPr/>
          </p:nvGrpSpPr>
          <p:grpSpPr>
            <a:xfrm>
              <a:off x="0" y="4038036"/>
              <a:ext cx="5071229" cy="1182550"/>
              <a:chOff x="0" y="4038036"/>
              <a:chExt cx="5071229" cy="1182550"/>
            </a:xfrm>
          </p:grpSpPr>
          <p:sp>
            <p:nvSpPr>
              <p:cNvPr id="55" name="矩形 54"/>
              <p:cNvSpPr/>
              <p:nvPr/>
            </p:nvSpPr>
            <p:spPr>
              <a:xfrm flipV="1">
                <a:off x="0" y="4038036"/>
                <a:ext cx="4494900" cy="97200"/>
              </a:xfrm>
              <a:prstGeom prst="rect">
                <a:avLst/>
              </a:prstGeom>
              <a:solidFill>
                <a:srgbClr val="398F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 flipV="1">
                <a:off x="3939856" y="4088827"/>
                <a:ext cx="1131373" cy="1131759"/>
              </a:xfrm>
              <a:prstGeom prst="ellipse">
                <a:avLst/>
              </a:prstGeom>
              <a:noFill/>
              <a:ln w="111125">
                <a:solidFill>
                  <a:srgbClr val="398F0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1400">
                  <a:solidFill>
                    <a:schemeClr val="bg1">
                      <a:lumMod val="50000"/>
                    </a:schemeClr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54" name="矩形 53"/>
            <p:cNvSpPr/>
            <p:nvPr/>
          </p:nvSpPr>
          <p:spPr>
            <a:xfrm>
              <a:off x="4059484" y="4391749"/>
              <a:ext cx="870831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rgbClr val="398F04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标题</a:t>
              </a:r>
              <a:r>
                <a:rPr lang="en-US" altLang="zh-CN" dirty="0">
                  <a:solidFill>
                    <a:srgbClr val="398F04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1.4.5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923188" y="1443817"/>
            <a:ext cx="2411299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1.4.1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内容</a:t>
            </a:r>
          </a:p>
        </p:txBody>
      </p:sp>
      <p:sp>
        <p:nvSpPr>
          <p:cNvPr id="58" name="矩形 57"/>
          <p:cNvSpPr/>
          <p:nvPr/>
        </p:nvSpPr>
        <p:spPr>
          <a:xfrm>
            <a:off x="4753655" y="1095158"/>
            <a:ext cx="3343848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1.4.2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9503911" y="2776101"/>
            <a:ext cx="171893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1.4.3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内容</a:t>
            </a:r>
          </a:p>
        </p:txBody>
      </p:sp>
      <p:sp>
        <p:nvSpPr>
          <p:cNvPr id="60" name="矩形 59"/>
          <p:cNvSpPr/>
          <p:nvPr/>
        </p:nvSpPr>
        <p:spPr>
          <a:xfrm>
            <a:off x="1202541" y="4538892"/>
            <a:ext cx="253974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1.4.5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313033" y="5233442"/>
            <a:ext cx="3555645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标题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1.4.4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5517219"/>
            <a:ext cx="12192000" cy="359596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0" y="1865141"/>
            <a:ext cx="12192000" cy="3652077"/>
          </a:xfrm>
          <a:prstGeom prst="roundRect">
            <a:avLst>
              <a:gd name="adj" fmla="val 0"/>
            </a:avLst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263776" y="1505544"/>
            <a:ext cx="7928224" cy="382391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48851" y="1295440"/>
            <a:ext cx="3137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7AB677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PART TWO</a:t>
            </a:r>
            <a:endParaRPr lang="zh-CN" altLang="en-US" sz="4000" b="1" dirty="0">
              <a:solidFill>
                <a:srgbClr val="7AB677"/>
              </a:solidFill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1505544"/>
            <a:ext cx="678094" cy="382391"/>
          </a:xfrm>
          <a:prstGeom prst="rect">
            <a:avLst/>
          </a:prstGeom>
          <a:solidFill>
            <a:srgbClr val="7AB67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宋体 CN" panose="02020400000000000000" pitchFamily="18" charset="-122"/>
              <a:ea typeface="思源宋体 CN" panose="02020400000000000000" pitchFamily="18" charset="-122"/>
              <a:sym typeface="思源宋体 CN" panose="02020400000000000000" pitchFamily="18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613956" y="3356260"/>
            <a:ext cx="2964087" cy="969496"/>
            <a:chOff x="4652290" y="3100862"/>
            <a:chExt cx="2964087" cy="969496"/>
          </a:xfrm>
        </p:grpSpPr>
        <p:sp>
          <p:nvSpPr>
            <p:cNvPr id="56" name="文本框 55"/>
            <p:cNvSpPr txBox="1"/>
            <p:nvPr/>
          </p:nvSpPr>
          <p:spPr>
            <a:xfrm>
              <a:off x="4652290" y="3100862"/>
              <a:ext cx="2964087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小标题</a:t>
              </a:r>
              <a:r>
                <a:rPr lang="en-US" altLang="zh-CN" sz="4800" b="1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2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4652290" y="3793359"/>
              <a:ext cx="29640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en-US" altLang="zh-CN" sz="12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456158" y="2448521"/>
            <a:ext cx="1279682" cy="707886"/>
            <a:chOff x="5456158" y="2585332"/>
            <a:chExt cx="1279682" cy="707886"/>
          </a:xfrm>
        </p:grpSpPr>
        <p:sp>
          <p:nvSpPr>
            <p:cNvPr id="54" name="文本框 53"/>
            <p:cNvSpPr txBox="1"/>
            <p:nvPr/>
          </p:nvSpPr>
          <p:spPr>
            <a:xfrm>
              <a:off x="5648526" y="2585332"/>
              <a:ext cx="8949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40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rPr>
                <a:t>02</a:t>
              </a:r>
              <a:endParaRPr lang="zh-CN" altLang="en-US" sz="4000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>
              <a:off x="5456158" y="2587757"/>
              <a:ext cx="1279682" cy="70303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4A7C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777455" y="4603069"/>
            <a:ext cx="4637088" cy="307777"/>
            <a:chOff x="3695254" y="4127162"/>
            <a:chExt cx="4637088" cy="307777"/>
          </a:xfrm>
        </p:grpSpPr>
        <p:grpSp>
          <p:nvGrpSpPr>
            <p:cNvPr id="59" name="组合 58"/>
            <p:cNvGrpSpPr/>
            <p:nvPr/>
          </p:nvGrpSpPr>
          <p:grpSpPr>
            <a:xfrm>
              <a:off x="3695254" y="4127162"/>
              <a:ext cx="1074233" cy="307777"/>
              <a:chOff x="3695254" y="4127162"/>
              <a:chExt cx="1074233" cy="307777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2.1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68B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835165" y="4127162"/>
              <a:ext cx="1074233" cy="307777"/>
              <a:chOff x="3695254" y="4127162"/>
              <a:chExt cx="1074233" cy="307777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2.2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7AB6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975076" y="4127162"/>
              <a:ext cx="1074233" cy="307777"/>
              <a:chOff x="3695254" y="4127162"/>
              <a:chExt cx="1074233" cy="307777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3797996" y="4127162"/>
                <a:ext cx="9714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2.3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90C0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7114986" y="4127162"/>
              <a:ext cx="1217356" cy="307777"/>
              <a:chOff x="3695254" y="4127162"/>
              <a:chExt cx="1217356" cy="307777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3797996" y="4127162"/>
                <a:ext cx="1114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2.4</a:t>
                </a:r>
                <a:endParaRPr lang="zh-CN" altLang="en-US" sz="1400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695254" y="4203994"/>
                <a:ext cx="154112" cy="154112"/>
              </a:xfrm>
              <a:prstGeom prst="ellipse">
                <a:avLst/>
              </a:prstGeom>
              <a:solidFill>
                <a:srgbClr val="398F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43219" y="134177"/>
            <a:ext cx="526277" cy="3745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2455" y="145415"/>
            <a:ext cx="353966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小标题</a:t>
            </a:r>
            <a:r>
              <a:rPr lang="en-US" altLang="zh-CN" sz="2400" b="1" dirty="0">
                <a:solidFill>
                  <a:srgbClr val="4A7C59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rPr>
              <a:t>2.1</a:t>
            </a:r>
          </a:p>
        </p:txBody>
      </p:sp>
      <p:grpSp>
        <p:nvGrpSpPr>
          <p:cNvPr id="107" name="组合 106"/>
          <p:cNvGrpSpPr/>
          <p:nvPr>
            <p:custDataLst>
              <p:tags r:id="rId1"/>
            </p:custDataLst>
          </p:nvPr>
        </p:nvGrpSpPr>
        <p:grpSpPr>
          <a:xfrm>
            <a:off x="4132124" y="1546929"/>
            <a:ext cx="1462529" cy="2269405"/>
            <a:chOff x="4132124" y="1546929"/>
            <a:chExt cx="1462529" cy="2269405"/>
          </a:xfrm>
        </p:grpSpPr>
        <p:grpSp>
          <p:nvGrpSpPr>
            <p:cNvPr id="77" name="组合11"/>
            <p:cNvGrpSpPr/>
            <p:nvPr/>
          </p:nvGrpSpPr>
          <p:grpSpPr>
            <a:xfrm>
              <a:off x="4132124" y="1546929"/>
              <a:ext cx="1462529" cy="2269405"/>
              <a:chOff x="2795538" y="2046659"/>
              <a:chExt cx="1462529" cy="2269405"/>
            </a:xfrm>
          </p:grpSpPr>
          <p:sp>
            <p:nvSpPr>
              <p:cNvPr id="78" name="矩形387"/>
              <p:cNvSpPr/>
              <p:nvPr>
                <p:custDataLst>
                  <p:tags r:id="rId35"/>
                </p:custDataLst>
              </p:nvPr>
            </p:nvSpPr>
            <p:spPr>
              <a:xfrm>
                <a:off x="2795538" y="2046659"/>
                <a:ext cx="1462529" cy="1613754"/>
              </a:xfrm>
              <a:prstGeom prst="rect">
                <a:avLst/>
              </a:prstGeom>
              <a:solidFill>
                <a:srgbClr val="4A7C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79" name="椭圆406"/>
              <p:cNvSpPr/>
              <p:nvPr>
                <p:custDataLst>
                  <p:tags r:id="rId36"/>
                </p:custDataLst>
              </p:nvPr>
            </p:nvSpPr>
            <p:spPr>
              <a:xfrm>
                <a:off x="2795538" y="2853535"/>
                <a:ext cx="1462529" cy="1462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68B0A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87" name="文本框 86"/>
            <p:cNvSpPr txBox="1"/>
            <p:nvPr>
              <p:custDataLst>
                <p:tags r:id="rId33"/>
              </p:custDataLst>
            </p:nvPr>
          </p:nvSpPr>
          <p:spPr>
            <a:xfrm>
              <a:off x="4396014" y="1746252"/>
              <a:ext cx="929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pic>
          <p:nvPicPr>
            <p:cNvPr id="90" name="图形 89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469188" y="2725069"/>
              <a:ext cx="788400" cy="720000"/>
            </a:xfrm>
            <a:prstGeom prst="rect">
              <a:avLst/>
            </a:prstGeom>
          </p:spPr>
        </p:pic>
      </p:grpSp>
      <p:grpSp>
        <p:nvGrpSpPr>
          <p:cNvPr id="106" name="组合 105"/>
          <p:cNvGrpSpPr/>
          <p:nvPr>
            <p:custDataLst>
              <p:tags r:id="rId2"/>
            </p:custDataLst>
          </p:nvPr>
        </p:nvGrpSpPr>
        <p:grpSpPr>
          <a:xfrm>
            <a:off x="2341058" y="1546929"/>
            <a:ext cx="1462529" cy="2269405"/>
            <a:chOff x="2341058" y="1546929"/>
            <a:chExt cx="1462529" cy="2269405"/>
          </a:xfrm>
        </p:grpSpPr>
        <p:grpSp>
          <p:nvGrpSpPr>
            <p:cNvPr id="35" name="组合11"/>
            <p:cNvGrpSpPr/>
            <p:nvPr/>
          </p:nvGrpSpPr>
          <p:grpSpPr>
            <a:xfrm>
              <a:off x="2341058" y="1546929"/>
              <a:ext cx="1462529" cy="2269405"/>
              <a:chOff x="2795538" y="2046659"/>
              <a:chExt cx="1462529" cy="2269405"/>
            </a:xfrm>
          </p:grpSpPr>
          <p:sp>
            <p:nvSpPr>
              <p:cNvPr id="40" name="矩形387"/>
              <p:cNvSpPr/>
              <p:nvPr>
                <p:custDataLst>
                  <p:tags r:id="rId31"/>
                </p:custDataLst>
              </p:nvPr>
            </p:nvSpPr>
            <p:spPr>
              <a:xfrm>
                <a:off x="2795538" y="2046659"/>
                <a:ext cx="1462529" cy="1613754"/>
              </a:xfrm>
              <a:prstGeom prst="rect">
                <a:avLst/>
              </a:prstGeom>
              <a:solidFill>
                <a:srgbClr val="4A7C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38" name="椭圆406"/>
              <p:cNvSpPr/>
              <p:nvPr>
                <p:custDataLst>
                  <p:tags r:id="rId32"/>
                </p:custDataLst>
              </p:nvPr>
            </p:nvSpPr>
            <p:spPr>
              <a:xfrm>
                <a:off x="2795538" y="2853535"/>
                <a:ext cx="1462529" cy="1462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7AB6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86" name="文本框 85"/>
            <p:cNvSpPr txBox="1"/>
            <p:nvPr>
              <p:custDataLst>
                <p:tags r:id="rId29"/>
              </p:custDataLst>
            </p:nvPr>
          </p:nvSpPr>
          <p:spPr>
            <a:xfrm>
              <a:off x="2575893" y="1746252"/>
              <a:ext cx="999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pic>
          <p:nvPicPr>
            <p:cNvPr id="91" name="图形 90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712322" y="2725069"/>
              <a:ext cx="720000" cy="720000"/>
            </a:xfrm>
            <a:prstGeom prst="rect">
              <a:avLst/>
            </a:prstGeom>
          </p:spPr>
        </p:pic>
      </p:grpSp>
      <p:grpSp>
        <p:nvGrpSpPr>
          <p:cNvPr id="108" name="组合 107"/>
          <p:cNvGrpSpPr/>
          <p:nvPr>
            <p:custDataLst>
              <p:tags r:id="rId3"/>
            </p:custDataLst>
          </p:nvPr>
        </p:nvGrpSpPr>
        <p:grpSpPr>
          <a:xfrm>
            <a:off x="5920374" y="1546929"/>
            <a:ext cx="1462529" cy="2269405"/>
            <a:chOff x="5920374" y="1546929"/>
            <a:chExt cx="1462529" cy="2269405"/>
          </a:xfrm>
        </p:grpSpPr>
        <p:grpSp>
          <p:nvGrpSpPr>
            <p:cNvPr id="80" name="组合11"/>
            <p:cNvGrpSpPr/>
            <p:nvPr/>
          </p:nvGrpSpPr>
          <p:grpSpPr>
            <a:xfrm>
              <a:off x="5920374" y="1546929"/>
              <a:ext cx="1462529" cy="2269405"/>
              <a:chOff x="2795538" y="2046659"/>
              <a:chExt cx="1462529" cy="2269405"/>
            </a:xfrm>
          </p:grpSpPr>
          <p:sp>
            <p:nvSpPr>
              <p:cNvPr id="81" name="矩形387"/>
              <p:cNvSpPr/>
              <p:nvPr>
                <p:custDataLst>
                  <p:tags r:id="rId27"/>
                </p:custDataLst>
              </p:nvPr>
            </p:nvSpPr>
            <p:spPr>
              <a:xfrm>
                <a:off x="2795538" y="2046659"/>
                <a:ext cx="1462529" cy="1613754"/>
              </a:xfrm>
              <a:prstGeom prst="rect">
                <a:avLst/>
              </a:prstGeom>
              <a:solidFill>
                <a:srgbClr val="4A7C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82" name="椭圆406"/>
              <p:cNvSpPr/>
              <p:nvPr>
                <p:custDataLst>
                  <p:tags r:id="rId28"/>
                </p:custDataLst>
              </p:nvPr>
            </p:nvSpPr>
            <p:spPr>
              <a:xfrm>
                <a:off x="2795538" y="2853535"/>
                <a:ext cx="1462529" cy="1462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8D5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88" name="文本框 87"/>
            <p:cNvSpPr txBox="1"/>
            <p:nvPr>
              <p:custDataLst>
                <p:tags r:id="rId25"/>
              </p:custDataLst>
            </p:nvPr>
          </p:nvSpPr>
          <p:spPr>
            <a:xfrm>
              <a:off x="6162814" y="1746252"/>
              <a:ext cx="977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pic>
          <p:nvPicPr>
            <p:cNvPr id="92" name="图形 91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6306181" y="2725069"/>
              <a:ext cx="720000" cy="720000"/>
            </a:xfrm>
            <a:prstGeom prst="rect">
              <a:avLst/>
            </a:prstGeom>
          </p:spPr>
        </p:pic>
      </p:grpSp>
      <p:grpSp>
        <p:nvGrpSpPr>
          <p:cNvPr id="109" name="组合 108"/>
          <p:cNvGrpSpPr/>
          <p:nvPr>
            <p:custDataLst>
              <p:tags r:id="rId4"/>
            </p:custDataLst>
          </p:nvPr>
        </p:nvGrpSpPr>
        <p:grpSpPr>
          <a:xfrm>
            <a:off x="7708625" y="1546929"/>
            <a:ext cx="1462529" cy="2269405"/>
            <a:chOff x="7708625" y="1546929"/>
            <a:chExt cx="1462529" cy="2269405"/>
          </a:xfrm>
        </p:grpSpPr>
        <p:grpSp>
          <p:nvGrpSpPr>
            <p:cNvPr id="83" name="组合11"/>
            <p:cNvGrpSpPr/>
            <p:nvPr/>
          </p:nvGrpSpPr>
          <p:grpSpPr>
            <a:xfrm>
              <a:off x="7708625" y="1546929"/>
              <a:ext cx="1462529" cy="2269405"/>
              <a:chOff x="2795538" y="2046659"/>
              <a:chExt cx="1462529" cy="2269405"/>
            </a:xfrm>
          </p:grpSpPr>
          <p:sp>
            <p:nvSpPr>
              <p:cNvPr id="84" name="矩形387"/>
              <p:cNvSpPr/>
              <p:nvPr>
                <p:custDataLst>
                  <p:tags r:id="rId23"/>
                </p:custDataLst>
              </p:nvPr>
            </p:nvSpPr>
            <p:spPr>
              <a:xfrm>
                <a:off x="2795538" y="2046659"/>
                <a:ext cx="1462529" cy="1613754"/>
              </a:xfrm>
              <a:prstGeom prst="rect">
                <a:avLst/>
              </a:prstGeom>
              <a:solidFill>
                <a:srgbClr val="4A7C5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85" name="椭圆406"/>
              <p:cNvSpPr/>
              <p:nvPr>
                <p:custDataLst>
                  <p:tags r:id="rId24"/>
                </p:custDataLst>
              </p:nvPr>
            </p:nvSpPr>
            <p:spPr>
              <a:xfrm>
                <a:off x="2795538" y="2853535"/>
                <a:ext cx="1462529" cy="1462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8FC0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</p:grpSp>
        <p:sp>
          <p:nvSpPr>
            <p:cNvPr id="89" name="文本框 88"/>
            <p:cNvSpPr txBox="1"/>
            <p:nvPr>
              <p:custDataLst>
                <p:tags r:id="rId21"/>
              </p:custDataLst>
            </p:nvPr>
          </p:nvSpPr>
          <p:spPr>
            <a:xfrm>
              <a:off x="7978916" y="1746252"/>
              <a:ext cx="921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dirty="0">
                <a:solidFill>
                  <a:schemeClr val="bg1"/>
                </a:solidFill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pic>
          <p:nvPicPr>
            <p:cNvPr id="93" name="图形 9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8079889" y="2702985"/>
              <a:ext cx="720000" cy="720000"/>
            </a:xfrm>
            <a:prstGeom prst="rect">
              <a:avLst/>
            </a:prstGeom>
          </p:spPr>
        </p:pic>
      </p:grpSp>
      <p:grpSp>
        <p:nvGrpSpPr>
          <p:cNvPr id="113" name="组合 112"/>
          <p:cNvGrpSpPr/>
          <p:nvPr>
            <p:custDataLst>
              <p:tags r:id="rId5"/>
            </p:custDataLst>
          </p:nvPr>
        </p:nvGrpSpPr>
        <p:grpSpPr>
          <a:xfrm>
            <a:off x="1015170" y="3465130"/>
            <a:ext cx="1950055" cy="1399530"/>
            <a:chOff x="1015170" y="3465130"/>
            <a:chExt cx="1950055" cy="1399530"/>
          </a:xfrm>
        </p:grpSpPr>
        <p:sp>
          <p:nvSpPr>
            <p:cNvPr id="31" name="图形60"/>
            <p:cNvSpPr/>
            <p:nvPr>
              <p:custDataLst>
                <p:tags r:id="rId18"/>
              </p:custDataLst>
            </p:nvPr>
          </p:nvSpPr>
          <p:spPr>
            <a:xfrm rot="16200000">
              <a:off x="2177679" y="3471467"/>
              <a:ext cx="491433" cy="47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185" y="8290"/>
                    <a:pt x="11985" y="1090"/>
                    <a:pt x="0" y="0"/>
                  </a:cubicBezTo>
                </a:path>
              </a:pathLst>
            </a:custGeom>
            <a:ln w="6350">
              <a:solidFill>
                <a:srgbClr val="4A7C59"/>
              </a:solidFill>
              <a:miter lim="400000"/>
              <a:headEnd type="oval"/>
              <a:tailEnd type="triangle"/>
            </a:ln>
          </p:spPr>
          <p:txBody>
            <a:bodyPr/>
            <a:lstStyle/>
            <a:p>
              <a:pPr lvl="0"/>
              <a:endParaRPr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1015170" y="4150233"/>
              <a:ext cx="1950055" cy="714427"/>
              <a:chOff x="928176" y="3668942"/>
              <a:chExt cx="1950055" cy="714427"/>
            </a:xfrm>
          </p:grpSpPr>
          <p:sp>
            <p:nvSpPr>
              <p:cNvPr id="95" name="文本框 94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157778" y="3668942"/>
                <a:ext cx="1488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2.1.1</a:t>
                </a:r>
                <a:endPara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96" name="文本框42"/>
              <p:cNvSpPr txBox="1"/>
              <p:nvPr>
                <p:custDataLst>
                  <p:tags r:id="rId20"/>
                </p:custDataLst>
              </p:nvPr>
            </p:nvSpPr>
            <p:spPr bwMode="auto">
              <a:xfrm>
                <a:off x="928176" y="4130607"/>
                <a:ext cx="1950055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2.1.1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112" name="组合 111"/>
          <p:cNvGrpSpPr/>
          <p:nvPr>
            <p:custDataLst>
              <p:tags r:id="rId6"/>
            </p:custDataLst>
          </p:nvPr>
        </p:nvGrpSpPr>
        <p:grpSpPr>
          <a:xfrm>
            <a:off x="3432322" y="3465130"/>
            <a:ext cx="1950055" cy="1399530"/>
            <a:chOff x="3432322" y="3465130"/>
            <a:chExt cx="1950055" cy="1399530"/>
          </a:xfrm>
        </p:grpSpPr>
        <p:sp>
          <p:nvSpPr>
            <p:cNvPr id="32" name="图形60"/>
            <p:cNvSpPr/>
            <p:nvPr>
              <p:custDataLst>
                <p:tags r:id="rId15"/>
              </p:custDataLst>
            </p:nvPr>
          </p:nvSpPr>
          <p:spPr>
            <a:xfrm rot="16200000">
              <a:off x="4013147" y="3471467"/>
              <a:ext cx="491433" cy="47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185" y="8290"/>
                    <a:pt x="11985" y="1090"/>
                    <a:pt x="0" y="0"/>
                  </a:cubicBezTo>
                </a:path>
              </a:pathLst>
            </a:custGeom>
            <a:ln w="6350">
              <a:solidFill>
                <a:srgbClr val="4A7C59"/>
              </a:solidFill>
              <a:miter lim="400000"/>
              <a:headEnd type="oval"/>
              <a:tailEnd type="triangle"/>
            </a:ln>
          </p:spPr>
          <p:txBody>
            <a:bodyPr/>
            <a:lstStyle/>
            <a:p>
              <a:pPr lvl="0"/>
              <a:endParaRPr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3432322" y="4150233"/>
              <a:ext cx="1950055" cy="714427"/>
              <a:chOff x="928176" y="3668942"/>
              <a:chExt cx="1950055" cy="714427"/>
            </a:xfrm>
          </p:grpSpPr>
          <p:sp>
            <p:nvSpPr>
              <p:cNvPr id="98" name="文本框 9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157778" y="3668942"/>
                <a:ext cx="1488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2.1.2</a:t>
                </a:r>
                <a:endPara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99" name="文本框42"/>
              <p:cNvSpPr txBox="1"/>
              <p:nvPr>
                <p:custDataLst>
                  <p:tags r:id="rId17"/>
                </p:custDataLst>
              </p:nvPr>
            </p:nvSpPr>
            <p:spPr bwMode="auto">
              <a:xfrm>
                <a:off x="928176" y="4130607"/>
                <a:ext cx="1950055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2.1.2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111" name="组合 110"/>
          <p:cNvGrpSpPr/>
          <p:nvPr>
            <p:custDataLst>
              <p:tags r:id="rId7"/>
            </p:custDataLst>
          </p:nvPr>
        </p:nvGrpSpPr>
        <p:grpSpPr>
          <a:xfrm>
            <a:off x="6079076" y="3465130"/>
            <a:ext cx="1950055" cy="1399530"/>
            <a:chOff x="6079076" y="3465130"/>
            <a:chExt cx="1950055" cy="1399530"/>
          </a:xfrm>
        </p:grpSpPr>
        <p:sp>
          <p:nvSpPr>
            <p:cNvPr id="33" name="图形60"/>
            <p:cNvSpPr/>
            <p:nvPr>
              <p:custDataLst>
                <p:tags r:id="rId12"/>
              </p:custDataLst>
            </p:nvPr>
          </p:nvSpPr>
          <p:spPr>
            <a:xfrm rot="5400000" flipH="1">
              <a:off x="6971024" y="3471467"/>
              <a:ext cx="491433" cy="47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185" y="8290"/>
                    <a:pt x="11985" y="1090"/>
                    <a:pt x="0" y="0"/>
                  </a:cubicBezTo>
                </a:path>
              </a:pathLst>
            </a:custGeom>
            <a:ln w="6350">
              <a:solidFill>
                <a:srgbClr val="4A7C59"/>
              </a:solidFill>
              <a:miter lim="400000"/>
              <a:headEnd type="oval"/>
              <a:tailEnd type="triangle"/>
            </a:ln>
          </p:spPr>
          <p:txBody>
            <a:bodyPr/>
            <a:lstStyle/>
            <a:p>
              <a:pPr lvl="0"/>
              <a:endParaRPr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6079076" y="4150233"/>
              <a:ext cx="1950055" cy="714427"/>
              <a:chOff x="928176" y="3668942"/>
              <a:chExt cx="1950055" cy="714427"/>
            </a:xfrm>
          </p:grpSpPr>
          <p:sp>
            <p:nvSpPr>
              <p:cNvPr id="101" name="文本框 10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157778" y="3668942"/>
                <a:ext cx="1488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2.1.3</a:t>
                </a:r>
                <a:endPara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02" name="文本框42"/>
              <p:cNvSpPr txBox="1"/>
              <p:nvPr>
                <p:custDataLst>
                  <p:tags r:id="rId14"/>
                </p:custDataLst>
              </p:nvPr>
            </p:nvSpPr>
            <p:spPr bwMode="auto">
              <a:xfrm>
                <a:off x="928176" y="4130607"/>
                <a:ext cx="1950055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2.1.3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  <p:grpSp>
        <p:nvGrpSpPr>
          <p:cNvPr id="110" name="组合 109"/>
          <p:cNvGrpSpPr/>
          <p:nvPr>
            <p:custDataLst>
              <p:tags r:id="rId8"/>
            </p:custDataLst>
          </p:nvPr>
        </p:nvGrpSpPr>
        <p:grpSpPr>
          <a:xfrm>
            <a:off x="8535197" y="3465130"/>
            <a:ext cx="1950055" cy="1399530"/>
            <a:chOff x="8535197" y="3465130"/>
            <a:chExt cx="1950055" cy="1399530"/>
          </a:xfrm>
        </p:grpSpPr>
        <p:sp>
          <p:nvSpPr>
            <p:cNvPr id="34" name="图形60"/>
            <p:cNvSpPr/>
            <p:nvPr>
              <p:custDataLst>
                <p:tags r:id="rId9"/>
              </p:custDataLst>
            </p:nvPr>
          </p:nvSpPr>
          <p:spPr>
            <a:xfrm rot="5400000" flipH="1">
              <a:off x="8707758" y="3471467"/>
              <a:ext cx="491433" cy="478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9185" y="8290"/>
                    <a:pt x="11985" y="1090"/>
                    <a:pt x="0" y="0"/>
                  </a:cubicBezTo>
                </a:path>
              </a:pathLst>
            </a:custGeom>
            <a:ln w="6350">
              <a:solidFill>
                <a:srgbClr val="4A7C59"/>
              </a:solidFill>
              <a:miter lim="400000"/>
              <a:headEnd type="oval"/>
              <a:tailEnd type="triangle"/>
            </a:ln>
          </p:spPr>
          <p:txBody>
            <a:bodyPr/>
            <a:lstStyle/>
            <a:p>
              <a:pPr lvl="0"/>
              <a:endParaRPr>
                <a:latin typeface="思源宋体 CN" panose="02020400000000000000" pitchFamily="18" charset="-122"/>
                <a:ea typeface="思源宋体 CN" panose="02020400000000000000" pitchFamily="18" charset="-122"/>
                <a:sym typeface="思源宋体 CN" panose="02020400000000000000" pitchFamily="18" charset="-122"/>
              </a:endParaRPr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8535197" y="4150233"/>
              <a:ext cx="1950055" cy="714427"/>
              <a:chOff x="928176" y="3668942"/>
              <a:chExt cx="1950055" cy="714427"/>
            </a:xfrm>
          </p:grpSpPr>
          <p:sp>
            <p:nvSpPr>
              <p:cNvPr id="104" name="文本框 103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157778" y="3668942"/>
                <a:ext cx="1488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dirty="0">
                    <a:solidFill>
                      <a:srgbClr val="4A7C59"/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2.1.4</a:t>
                </a:r>
                <a:endParaRPr lang="zh-CN" altLang="en-US" dirty="0">
                  <a:solidFill>
                    <a:srgbClr val="4A7C59"/>
                  </a:solidFill>
                  <a:latin typeface="思源宋体 CN" panose="02020400000000000000" pitchFamily="18" charset="-122"/>
                  <a:ea typeface="思源宋体 CN" panose="02020400000000000000" pitchFamily="18" charset="-122"/>
                  <a:sym typeface="思源宋体 CN" panose="02020400000000000000" pitchFamily="18" charset="-122"/>
                </a:endParaRPr>
              </a:p>
            </p:txBody>
          </p:sp>
          <p:sp>
            <p:nvSpPr>
              <p:cNvPr id="105" name="文本框42"/>
              <p:cNvSpPr txBox="1"/>
              <p:nvPr>
                <p:custDataLst>
                  <p:tags r:id="rId11"/>
                </p:custDataLst>
              </p:nvPr>
            </p:nvSpPr>
            <p:spPr bwMode="auto">
              <a:xfrm>
                <a:off x="928176" y="4130607"/>
                <a:ext cx="1950055" cy="252762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lvl="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2.1.4</a:t>
                </a: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思源宋体 CN" panose="02020400000000000000" pitchFamily="18" charset="-122"/>
                    <a:ea typeface="思源宋体 CN" panose="02020400000000000000" pitchFamily="18" charset="-122"/>
                    <a:sym typeface="思源宋体 CN" panose="02020400000000000000" pitchFamily="18" charset="-122"/>
                  </a:rPr>
                  <a:t>内容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3922047244094,&quot;left&quot;:56.85173228346457,&quot;top&quot;:107.89086614173227,&quot;width&quot;:787.2400787401574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9.50905511811027,&quot;left&quot;:459.05944881889764,&quot;top&quot;:113.2887401574803,&quot;width&quot;:373.963858267716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6.0347244094488,&quot;left&quot;:73.39157480314961,&quot;top&quot;:106.69125984251968,&quot;width&quot;:761.306062992126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5.7629133858268,&quot;left&quot;:63.42543307086614,&quot;top&quot;:99,&quot;width&quot;:787.857086614173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6.66598425196855,&quot;left&quot;:51.70267716535433,&quot;top&quot;:23.976220472440946,&quot;width&quot;:859.5529921259842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9.31708661417326,&quot;left&quot;:65.9474015748031,&quot;top&quot;:137.5511811023622,&quot;width&quot;:774.61062992125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1236220472441,&quot;left&quot;:175.0815748031496,&quot;top&quot;:186.87637795275592,&quot;width&quot;:616.136299212598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7.4136220472441,&quot;left&quot;:79.93464566929134,&quot;top&quot;:121.80543307086614,&quot;width&quot;:745.6757480314961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思源宋体 CN"/>
        <a:ea typeface="思源宋体 CN"/>
        <a:cs typeface=""/>
      </a:majorFont>
      <a:minorFont>
        <a:latin typeface="思源宋体 CN"/>
        <a:ea typeface="思源宋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427</Words>
  <Application>Microsoft Office PowerPoint</Application>
  <PresentationFormat>宽屏</PresentationFormat>
  <Paragraphs>192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思源宋体 CN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Yuffa</dc:creator>
  <cp:lastModifiedBy>宏钉 李</cp:lastModifiedBy>
  <cp:revision>30</cp:revision>
  <dcterms:created xsi:type="dcterms:W3CDTF">2021-03-02T11:08:00Z</dcterms:created>
  <dcterms:modified xsi:type="dcterms:W3CDTF">2025-04-08T06:14:30Z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2D644D3847154DD28169E560A45ABB34_11</vt:lpwstr>
  </property>
  <property fmtid="{D5CDD505-2E9C-101B-9397-08002B2CF9AE}" pid="3" name="KSOProductBuildVer">
    <vt:lpwstr>2052-12.1.0.20784</vt:lpwstr>
  </property>
</Properties>
</file>